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82" r:id="rId5"/>
  </p:sldMasterIdLst>
  <p:notesMasterIdLst>
    <p:notesMasterId r:id="rId29"/>
  </p:notesMasterIdLst>
  <p:sldIdLst>
    <p:sldId id="308" r:id="rId6"/>
    <p:sldId id="264" r:id="rId7"/>
    <p:sldId id="329" r:id="rId8"/>
    <p:sldId id="296" r:id="rId9"/>
    <p:sldId id="297" r:id="rId10"/>
    <p:sldId id="312" r:id="rId11"/>
    <p:sldId id="314" r:id="rId12"/>
    <p:sldId id="315" r:id="rId13"/>
    <p:sldId id="316" r:id="rId14"/>
    <p:sldId id="319" r:id="rId15"/>
    <p:sldId id="330" r:id="rId16"/>
    <p:sldId id="311" r:id="rId17"/>
    <p:sldId id="321" r:id="rId18"/>
    <p:sldId id="325" r:id="rId19"/>
    <p:sldId id="326" r:id="rId20"/>
    <p:sldId id="320" r:id="rId21"/>
    <p:sldId id="323" r:id="rId22"/>
    <p:sldId id="372" r:id="rId23"/>
    <p:sldId id="257" r:id="rId24"/>
    <p:sldId id="375" r:id="rId25"/>
    <p:sldId id="341" r:id="rId26"/>
    <p:sldId id="327" r:id="rId27"/>
    <p:sldId id="328" r:id="rId28"/>
  </p:sldIdLst>
  <p:sldSz cx="12192000" cy="6858000"/>
  <p:notesSz cx="6886575" cy="100187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54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6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C80F40-F8A3-4809-91FC-E4F021D84171}" v="467" dt="2025-01-29T12:55:20.3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31"/>
    <p:restoredTop sz="94674"/>
  </p:normalViewPr>
  <p:slideViewPr>
    <p:cSldViewPr snapToGrid="0" snapToObjects="1" showGuides="1">
      <p:cViewPr varScale="1">
        <p:scale>
          <a:sx n="95" d="100"/>
          <a:sy n="95" d="100"/>
        </p:scale>
        <p:origin x="677" y="72"/>
      </p:cViewPr>
      <p:guideLst>
        <p:guide orient="horz" pos="2160"/>
        <p:guide pos="454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64" d="100"/>
          <a:sy n="164" d="100"/>
        </p:scale>
        <p:origin x="4576" y="184"/>
      </p:cViewPr>
      <p:guideLst>
        <p:guide orient="horz" pos="3156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Duplicy" userId="5df0f278-e756-4322-bfa4-ae732a76ee49" providerId="ADAL" clId="{52B4CC4D-20D6-406C-8C4E-7620EC8EA55F}"/>
    <pc:docChg chg="undo custSel addSld delSld modSld sldOrd">
      <pc:chgData name="Jonathan Duplicy" userId="5df0f278-e756-4322-bfa4-ae732a76ee49" providerId="ADAL" clId="{52B4CC4D-20D6-406C-8C4E-7620EC8EA55F}" dt="2025-01-10T11:35:29.631" v="2573" actId="478"/>
      <pc:docMkLst>
        <pc:docMk/>
      </pc:docMkLst>
      <pc:sldChg chg="delSp modSp mod">
        <pc:chgData name="Jonathan Duplicy" userId="5df0f278-e756-4322-bfa4-ae732a76ee49" providerId="ADAL" clId="{52B4CC4D-20D6-406C-8C4E-7620EC8EA55F}" dt="2025-01-10T09:10:15.852" v="72" actId="478"/>
        <pc:sldMkLst>
          <pc:docMk/>
          <pc:sldMk cId="1823319802" sldId="264"/>
        </pc:sldMkLst>
        <pc:spChg chg="mod">
          <ac:chgData name="Jonathan Duplicy" userId="5df0f278-e756-4322-bfa4-ae732a76ee49" providerId="ADAL" clId="{52B4CC4D-20D6-406C-8C4E-7620EC8EA55F}" dt="2025-01-10T09:10:07.127" v="71" actId="6549"/>
          <ac:spMkLst>
            <pc:docMk/>
            <pc:sldMk cId="1823319802" sldId="264"/>
            <ac:spMk id="7" creationId="{35718870-4F89-A648-87D3-28E2575F1739}"/>
          </ac:spMkLst>
        </pc:spChg>
      </pc:sldChg>
      <pc:sldChg chg="del">
        <pc:chgData name="Jonathan Duplicy" userId="5df0f278-e756-4322-bfa4-ae732a76ee49" providerId="ADAL" clId="{52B4CC4D-20D6-406C-8C4E-7620EC8EA55F}" dt="2025-01-10T11:00:42.274" v="2551" actId="47"/>
        <pc:sldMkLst>
          <pc:docMk/>
          <pc:sldMk cId="639660462" sldId="266"/>
        </pc:sldMkLst>
      </pc:sldChg>
      <pc:sldChg chg="del">
        <pc:chgData name="Jonathan Duplicy" userId="5df0f278-e756-4322-bfa4-ae732a76ee49" providerId="ADAL" clId="{52B4CC4D-20D6-406C-8C4E-7620EC8EA55F}" dt="2025-01-10T11:00:42.274" v="2551" actId="47"/>
        <pc:sldMkLst>
          <pc:docMk/>
          <pc:sldMk cId="2311393895" sldId="267"/>
        </pc:sldMkLst>
      </pc:sldChg>
      <pc:sldChg chg="del">
        <pc:chgData name="Jonathan Duplicy" userId="5df0f278-e756-4322-bfa4-ae732a76ee49" providerId="ADAL" clId="{52B4CC4D-20D6-406C-8C4E-7620EC8EA55F}" dt="2025-01-10T11:00:42.274" v="2551" actId="47"/>
        <pc:sldMkLst>
          <pc:docMk/>
          <pc:sldMk cId="968258447" sldId="274"/>
        </pc:sldMkLst>
      </pc:sldChg>
      <pc:sldChg chg="del">
        <pc:chgData name="Jonathan Duplicy" userId="5df0f278-e756-4322-bfa4-ae732a76ee49" providerId="ADAL" clId="{52B4CC4D-20D6-406C-8C4E-7620EC8EA55F}" dt="2025-01-10T11:00:42.274" v="2551" actId="47"/>
        <pc:sldMkLst>
          <pc:docMk/>
          <pc:sldMk cId="1888444338" sldId="277"/>
        </pc:sldMkLst>
      </pc:sldChg>
      <pc:sldChg chg="del">
        <pc:chgData name="Jonathan Duplicy" userId="5df0f278-e756-4322-bfa4-ae732a76ee49" providerId="ADAL" clId="{52B4CC4D-20D6-406C-8C4E-7620EC8EA55F}" dt="2025-01-10T09:30:30.144" v="263" actId="47"/>
        <pc:sldMkLst>
          <pc:docMk/>
          <pc:sldMk cId="2029229197" sldId="279"/>
        </pc:sldMkLst>
      </pc:sldChg>
      <pc:sldChg chg="del">
        <pc:chgData name="Jonathan Duplicy" userId="5df0f278-e756-4322-bfa4-ae732a76ee49" providerId="ADAL" clId="{52B4CC4D-20D6-406C-8C4E-7620EC8EA55F}" dt="2025-01-10T11:00:42.274" v="2551" actId="47"/>
        <pc:sldMkLst>
          <pc:docMk/>
          <pc:sldMk cId="2858180261" sldId="281"/>
        </pc:sldMkLst>
      </pc:sldChg>
      <pc:sldChg chg="del">
        <pc:chgData name="Jonathan Duplicy" userId="5df0f278-e756-4322-bfa4-ae732a76ee49" providerId="ADAL" clId="{52B4CC4D-20D6-406C-8C4E-7620EC8EA55F}" dt="2025-01-10T09:10:29.064" v="73" actId="47"/>
        <pc:sldMkLst>
          <pc:docMk/>
          <pc:sldMk cId="1732102943" sldId="287"/>
        </pc:sldMkLst>
      </pc:sldChg>
      <pc:sldChg chg="del">
        <pc:chgData name="Jonathan Duplicy" userId="5df0f278-e756-4322-bfa4-ae732a76ee49" providerId="ADAL" clId="{52B4CC4D-20D6-406C-8C4E-7620EC8EA55F}" dt="2025-01-10T09:30:31.516" v="264" actId="47"/>
        <pc:sldMkLst>
          <pc:docMk/>
          <pc:sldMk cId="2268311385" sldId="288"/>
        </pc:sldMkLst>
      </pc:sldChg>
      <pc:sldChg chg="del">
        <pc:chgData name="Jonathan Duplicy" userId="5df0f278-e756-4322-bfa4-ae732a76ee49" providerId="ADAL" clId="{52B4CC4D-20D6-406C-8C4E-7620EC8EA55F}" dt="2025-01-10T11:00:42.274" v="2551" actId="47"/>
        <pc:sldMkLst>
          <pc:docMk/>
          <pc:sldMk cId="4146707750" sldId="289"/>
        </pc:sldMkLst>
      </pc:sldChg>
      <pc:sldChg chg="del">
        <pc:chgData name="Jonathan Duplicy" userId="5df0f278-e756-4322-bfa4-ae732a76ee49" providerId="ADAL" clId="{52B4CC4D-20D6-406C-8C4E-7620EC8EA55F}" dt="2025-01-10T09:30:28.844" v="261" actId="47"/>
        <pc:sldMkLst>
          <pc:docMk/>
          <pc:sldMk cId="1245386951" sldId="291"/>
        </pc:sldMkLst>
      </pc:sldChg>
      <pc:sldChg chg="del">
        <pc:chgData name="Jonathan Duplicy" userId="5df0f278-e756-4322-bfa4-ae732a76ee49" providerId="ADAL" clId="{52B4CC4D-20D6-406C-8C4E-7620EC8EA55F}" dt="2025-01-10T11:00:42.274" v="2551" actId="47"/>
        <pc:sldMkLst>
          <pc:docMk/>
          <pc:sldMk cId="2824256408" sldId="293"/>
        </pc:sldMkLst>
      </pc:sldChg>
      <pc:sldChg chg="new del">
        <pc:chgData name="Jonathan Duplicy" userId="5df0f278-e756-4322-bfa4-ae732a76ee49" providerId="ADAL" clId="{52B4CC4D-20D6-406C-8C4E-7620EC8EA55F}" dt="2025-01-10T09:30:29.291" v="262" actId="47"/>
        <pc:sldMkLst>
          <pc:docMk/>
          <pc:sldMk cId="1317919420" sldId="294"/>
        </pc:sldMkLst>
      </pc:sldChg>
      <pc:sldChg chg="addSp delSp modSp new mod ord">
        <pc:chgData name="Jonathan Duplicy" userId="5df0f278-e756-4322-bfa4-ae732a76ee49" providerId="ADAL" clId="{52B4CC4D-20D6-406C-8C4E-7620EC8EA55F}" dt="2025-01-10T09:25:29.944" v="155"/>
        <pc:sldMkLst>
          <pc:docMk/>
          <pc:sldMk cId="976789419" sldId="295"/>
        </pc:sldMkLst>
      </pc:sldChg>
      <pc:sldChg chg="delSp modSp new mod">
        <pc:chgData name="Jonathan Duplicy" userId="5df0f278-e756-4322-bfa4-ae732a76ee49" providerId="ADAL" clId="{52B4CC4D-20D6-406C-8C4E-7620EC8EA55F}" dt="2025-01-10T09:31:42.910" v="275" actId="20577"/>
        <pc:sldMkLst>
          <pc:docMk/>
          <pc:sldMk cId="1566242241" sldId="296"/>
        </pc:sldMkLst>
        <pc:spChg chg="mod">
          <ac:chgData name="Jonathan Duplicy" userId="5df0f278-e756-4322-bfa4-ae732a76ee49" providerId="ADAL" clId="{52B4CC4D-20D6-406C-8C4E-7620EC8EA55F}" dt="2025-01-10T09:31:42.910" v="275" actId="20577"/>
          <ac:spMkLst>
            <pc:docMk/>
            <pc:sldMk cId="1566242241" sldId="296"/>
            <ac:spMk id="5" creationId="{201C248A-FBD8-137D-00FE-70B24F99A383}"/>
          </ac:spMkLst>
        </pc:spChg>
        <pc:spChg chg="mod">
          <ac:chgData name="Jonathan Duplicy" userId="5df0f278-e756-4322-bfa4-ae732a76ee49" providerId="ADAL" clId="{52B4CC4D-20D6-406C-8C4E-7620EC8EA55F}" dt="2025-01-10T09:30:35.179" v="265" actId="1076"/>
          <ac:spMkLst>
            <pc:docMk/>
            <pc:sldMk cId="1566242241" sldId="296"/>
            <ac:spMk id="6" creationId="{C53E50E1-60B0-9B34-2EF1-F204AF27E1DD}"/>
          </ac:spMkLst>
        </pc:spChg>
      </pc:sldChg>
      <pc:sldChg chg="addSp delSp modSp add mod">
        <pc:chgData name="Jonathan Duplicy" userId="5df0f278-e756-4322-bfa4-ae732a76ee49" providerId="ADAL" clId="{52B4CC4D-20D6-406C-8C4E-7620EC8EA55F}" dt="2025-01-10T09:42:06.987" v="316" actId="1076"/>
        <pc:sldMkLst>
          <pc:docMk/>
          <pc:sldMk cId="3932460468" sldId="297"/>
        </pc:sldMkLst>
        <pc:spChg chg="mod">
          <ac:chgData name="Jonathan Duplicy" userId="5df0f278-e756-4322-bfa4-ae732a76ee49" providerId="ADAL" clId="{52B4CC4D-20D6-406C-8C4E-7620EC8EA55F}" dt="2025-01-10T09:42:06.987" v="316" actId="1076"/>
          <ac:spMkLst>
            <pc:docMk/>
            <pc:sldMk cId="3932460468" sldId="297"/>
            <ac:spMk id="6" creationId="{D9ECE9C2-A9EA-E6B5-5DAA-15B997BC596C}"/>
          </ac:spMkLst>
        </pc:spChg>
      </pc:sldChg>
      <pc:sldChg chg="addSp delSp modSp add mod">
        <pc:chgData name="Jonathan Duplicy" userId="5df0f278-e756-4322-bfa4-ae732a76ee49" providerId="ADAL" clId="{52B4CC4D-20D6-406C-8C4E-7620EC8EA55F}" dt="2025-01-10T09:54:25.321" v="389" actId="20577"/>
        <pc:sldMkLst>
          <pc:docMk/>
          <pc:sldMk cId="939559764" sldId="298"/>
        </pc:sldMkLst>
      </pc:sldChg>
      <pc:sldChg chg="addSp delSp modSp add mod">
        <pc:chgData name="Jonathan Duplicy" userId="5df0f278-e756-4322-bfa4-ae732a76ee49" providerId="ADAL" clId="{52B4CC4D-20D6-406C-8C4E-7620EC8EA55F}" dt="2025-01-10T09:50:33.718" v="367" actId="14100"/>
        <pc:sldMkLst>
          <pc:docMk/>
          <pc:sldMk cId="1968550273" sldId="299"/>
        </pc:sldMkLst>
      </pc:sldChg>
      <pc:sldChg chg="addSp delSp modSp add mod">
        <pc:chgData name="Jonathan Duplicy" userId="5df0f278-e756-4322-bfa4-ae732a76ee49" providerId="ADAL" clId="{52B4CC4D-20D6-406C-8C4E-7620EC8EA55F}" dt="2025-01-10T10:27:00.520" v="871" actId="6549"/>
        <pc:sldMkLst>
          <pc:docMk/>
          <pc:sldMk cId="358415224" sldId="300"/>
        </pc:sldMkLst>
      </pc:sldChg>
      <pc:sldChg chg="addSp delSp modSp add mod ord">
        <pc:chgData name="Jonathan Duplicy" userId="5df0f278-e756-4322-bfa4-ae732a76ee49" providerId="ADAL" clId="{52B4CC4D-20D6-406C-8C4E-7620EC8EA55F}" dt="2025-01-10T11:35:16.891" v="2553"/>
        <pc:sldMkLst>
          <pc:docMk/>
          <pc:sldMk cId="5792951" sldId="301"/>
        </pc:sldMkLst>
      </pc:sldChg>
      <pc:sldChg chg="addSp delSp modSp add del mod">
        <pc:chgData name="Jonathan Duplicy" userId="5df0f278-e756-4322-bfa4-ae732a76ee49" providerId="ADAL" clId="{52B4CC4D-20D6-406C-8C4E-7620EC8EA55F}" dt="2025-01-10T10:28:15.096" v="925" actId="47"/>
        <pc:sldMkLst>
          <pc:docMk/>
          <pc:sldMk cId="1909853699" sldId="302"/>
        </pc:sldMkLst>
      </pc:sldChg>
      <pc:sldChg chg="addSp delSp modSp add mod">
        <pc:chgData name="Jonathan Duplicy" userId="5df0f278-e756-4322-bfa4-ae732a76ee49" providerId="ADAL" clId="{52B4CC4D-20D6-406C-8C4E-7620EC8EA55F}" dt="2025-01-10T10:33:36.900" v="1100" actId="1076"/>
        <pc:sldMkLst>
          <pc:docMk/>
          <pc:sldMk cId="557664965" sldId="303"/>
        </pc:sldMkLst>
      </pc:sldChg>
      <pc:sldChg chg="addSp delSp modSp add mod">
        <pc:chgData name="Jonathan Duplicy" userId="5df0f278-e756-4322-bfa4-ae732a76ee49" providerId="ADAL" clId="{52B4CC4D-20D6-406C-8C4E-7620EC8EA55F}" dt="2025-01-10T10:50:38.639" v="1988" actId="478"/>
        <pc:sldMkLst>
          <pc:docMk/>
          <pc:sldMk cId="1815291977" sldId="304"/>
        </pc:sldMkLst>
      </pc:sldChg>
      <pc:sldChg chg="addSp delSp modSp add mod">
        <pc:chgData name="Jonathan Duplicy" userId="5df0f278-e756-4322-bfa4-ae732a76ee49" providerId="ADAL" clId="{52B4CC4D-20D6-406C-8C4E-7620EC8EA55F}" dt="2025-01-10T10:47:04.116" v="1939" actId="1076"/>
        <pc:sldMkLst>
          <pc:docMk/>
          <pc:sldMk cId="1060026498" sldId="305"/>
        </pc:sldMkLst>
      </pc:sldChg>
      <pc:sldChg chg="modSp add mod">
        <pc:chgData name="Jonathan Duplicy" userId="5df0f278-e756-4322-bfa4-ae732a76ee49" providerId="ADAL" clId="{52B4CC4D-20D6-406C-8C4E-7620EC8EA55F}" dt="2025-01-10T11:00:37.746" v="2550" actId="6549"/>
        <pc:sldMkLst>
          <pc:docMk/>
          <pc:sldMk cId="2501809787" sldId="306"/>
        </pc:sldMkLst>
      </pc:sldChg>
      <pc:sldChg chg="addSp delSp modSp add mod">
        <pc:chgData name="Jonathan Duplicy" userId="5df0f278-e756-4322-bfa4-ae732a76ee49" providerId="ADAL" clId="{52B4CC4D-20D6-406C-8C4E-7620EC8EA55F}" dt="2025-01-10T11:35:29.631" v="2573" actId="478"/>
        <pc:sldMkLst>
          <pc:docMk/>
          <pc:sldMk cId="1448325589" sldId="307"/>
        </pc:sldMkLst>
      </pc:sldChg>
    </pc:docChg>
  </pc:docChgLst>
  <pc:docChgLst>
    <pc:chgData name="Jonathan Duplicy" userId="5df0f278-e756-4322-bfa4-ae732a76ee49" providerId="ADAL" clId="{64C80F40-F8A3-4809-91FC-E4F021D84171}"/>
    <pc:docChg chg="undo custSel addSld delSld modSld sldOrd">
      <pc:chgData name="Jonathan Duplicy" userId="5df0f278-e756-4322-bfa4-ae732a76ee49" providerId="ADAL" clId="{64C80F40-F8A3-4809-91FC-E4F021D84171}" dt="2025-01-31T11:19:40.630" v="4059" actId="6549"/>
      <pc:docMkLst>
        <pc:docMk/>
      </pc:docMkLst>
      <pc:sldChg chg="add del">
        <pc:chgData name="Jonathan Duplicy" userId="5df0f278-e756-4322-bfa4-ae732a76ee49" providerId="ADAL" clId="{64C80F40-F8A3-4809-91FC-E4F021D84171}" dt="2025-01-29T12:55:20.293" v="3811"/>
        <pc:sldMkLst>
          <pc:docMk/>
          <pc:sldMk cId="2371055550" sldId="257"/>
        </pc:sldMkLst>
      </pc:sldChg>
      <pc:sldChg chg="addSp delSp modSp mod">
        <pc:chgData name="Jonathan Duplicy" userId="5df0f278-e756-4322-bfa4-ae732a76ee49" providerId="ADAL" clId="{64C80F40-F8A3-4809-91FC-E4F021D84171}" dt="2025-01-22T10:25:57.384" v="164" actId="1076"/>
        <pc:sldMkLst>
          <pc:docMk/>
          <pc:sldMk cId="1823319802" sldId="264"/>
        </pc:sldMkLst>
        <pc:spChg chg="add mod">
          <ac:chgData name="Jonathan Duplicy" userId="5df0f278-e756-4322-bfa4-ae732a76ee49" providerId="ADAL" clId="{64C80F40-F8A3-4809-91FC-E4F021D84171}" dt="2025-01-22T10:25:57.384" v="164" actId="1076"/>
          <ac:spMkLst>
            <pc:docMk/>
            <pc:sldMk cId="1823319802" sldId="264"/>
            <ac:spMk id="3" creationId="{F9EB736D-CE03-EFAD-C3D2-CFDAE71DCBE1}"/>
          </ac:spMkLst>
        </pc:spChg>
        <pc:spChg chg="mod">
          <ac:chgData name="Jonathan Duplicy" userId="5df0f278-e756-4322-bfa4-ae732a76ee49" providerId="ADAL" clId="{64C80F40-F8A3-4809-91FC-E4F021D84171}" dt="2025-01-22T10:25:38.538" v="132" actId="404"/>
          <ac:spMkLst>
            <pc:docMk/>
            <pc:sldMk cId="1823319802" sldId="264"/>
            <ac:spMk id="7" creationId="{35718870-4F89-A648-87D3-28E2575F1739}"/>
          </ac:spMkLst>
        </pc:spChg>
      </pc:sldChg>
      <pc:sldChg chg="del">
        <pc:chgData name="Jonathan Duplicy" userId="5df0f278-e756-4322-bfa4-ae732a76ee49" providerId="ADAL" clId="{64C80F40-F8A3-4809-91FC-E4F021D84171}" dt="2025-01-23T12:02:12.331" v="1766" actId="47"/>
        <pc:sldMkLst>
          <pc:docMk/>
          <pc:sldMk cId="976789419" sldId="295"/>
        </pc:sldMkLst>
      </pc:sldChg>
      <pc:sldChg chg="addSp delSp modSp mod ord">
        <pc:chgData name="Jonathan Duplicy" userId="5df0f278-e756-4322-bfa4-ae732a76ee49" providerId="ADAL" clId="{64C80F40-F8A3-4809-91FC-E4F021D84171}" dt="2025-01-22T11:34:56.438" v="696"/>
        <pc:sldMkLst>
          <pc:docMk/>
          <pc:sldMk cId="1566242241" sldId="296"/>
        </pc:sldMkLst>
        <pc:spChg chg="mod">
          <ac:chgData name="Jonathan Duplicy" userId="5df0f278-e756-4322-bfa4-ae732a76ee49" providerId="ADAL" clId="{64C80F40-F8A3-4809-91FC-E4F021D84171}" dt="2025-01-22T11:34:23.586" v="694" actId="1076"/>
          <ac:spMkLst>
            <pc:docMk/>
            <pc:sldMk cId="1566242241" sldId="296"/>
            <ac:spMk id="5" creationId="{201C248A-FBD8-137D-00FE-70B24F99A383}"/>
          </ac:spMkLst>
        </pc:spChg>
        <pc:spChg chg="mod">
          <ac:chgData name="Jonathan Duplicy" userId="5df0f278-e756-4322-bfa4-ae732a76ee49" providerId="ADAL" clId="{64C80F40-F8A3-4809-91FC-E4F021D84171}" dt="2025-01-22T11:17:45.330" v="270" actId="6549"/>
          <ac:spMkLst>
            <pc:docMk/>
            <pc:sldMk cId="1566242241" sldId="296"/>
            <ac:spMk id="6" creationId="{C53E50E1-60B0-9B34-2EF1-F204AF27E1DD}"/>
          </ac:spMkLst>
        </pc:spChg>
        <pc:picChg chg="add mod">
          <ac:chgData name="Jonathan Duplicy" userId="5df0f278-e756-4322-bfa4-ae732a76ee49" providerId="ADAL" clId="{64C80F40-F8A3-4809-91FC-E4F021D84171}" dt="2025-01-22T11:33:59.907" v="692" actId="1076"/>
          <ac:picMkLst>
            <pc:docMk/>
            <pc:sldMk cId="1566242241" sldId="296"/>
            <ac:picMk id="9" creationId="{7A9B2E1D-A6B8-831D-7545-28CCB869783B}"/>
          </ac:picMkLst>
        </pc:picChg>
      </pc:sldChg>
      <pc:sldChg chg="delSp modSp mod ord">
        <pc:chgData name="Jonathan Duplicy" userId="5df0f278-e756-4322-bfa4-ae732a76ee49" providerId="ADAL" clId="{64C80F40-F8A3-4809-91FC-E4F021D84171}" dt="2025-01-22T11:35:07.905" v="697" actId="1076"/>
        <pc:sldMkLst>
          <pc:docMk/>
          <pc:sldMk cId="3932460468" sldId="297"/>
        </pc:sldMkLst>
        <pc:spChg chg="mod">
          <ac:chgData name="Jonathan Duplicy" userId="5df0f278-e756-4322-bfa4-ae732a76ee49" providerId="ADAL" clId="{64C80F40-F8A3-4809-91FC-E4F021D84171}" dt="2025-01-22T11:35:07.905" v="697" actId="1076"/>
          <ac:spMkLst>
            <pc:docMk/>
            <pc:sldMk cId="3932460468" sldId="297"/>
            <ac:spMk id="6" creationId="{D9ECE9C2-A9EA-E6B5-5DAA-15B997BC596C}"/>
          </ac:spMkLst>
        </pc:spChg>
      </pc:sldChg>
      <pc:sldChg chg="del">
        <pc:chgData name="Jonathan Duplicy" userId="5df0f278-e756-4322-bfa4-ae732a76ee49" providerId="ADAL" clId="{64C80F40-F8A3-4809-91FC-E4F021D84171}" dt="2025-01-23T12:02:12.331" v="1766" actId="47"/>
        <pc:sldMkLst>
          <pc:docMk/>
          <pc:sldMk cId="939559764" sldId="298"/>
        </pc:sldMkLst>
      </pc:sldChg>
      <pc:sldChg chg="del">
        <pc:chgData name="Jonathan Duplicy" userId="5df0f278-e756-4322-bfa4-ae732a76ee49" providerId="ADAL" clId="{64C80F40-F8A3-4809-91FC-E4F021D84171}" dt="2025-01-23T12:02:12.331" v="1766" actId="47"/>
        <pc:sldMkLst>
          <pc:docMk/>
          <pc:sldMk cId="1968550273" sldId="299"/>
        </pc:sldMkLst>
      </pc:sldChg>
      <pc:sldChg chg="del">
        <pc:chgData name="Jonathan Duplicy" userId="5df0f278-e756-4322-bfa4-ae732a76ee49" providerId="ADAL" clId="{64C80F40-F8A3-4809-91FC-E4F021D84171}" dt="2025-01-23T12:02:12.331" v="1766" actId="47"/>
        <pc:sldMkLst>
          <pc:docMk/>
          <pc:sldMk cId="358415224" sldId="300"/>
        </pc:sldMkLst>
      </pc:sldChg>
      <pc:sldChg chg="del">
        <pc:chgData name="Jonathan Duplicy" userId="5df0f278-e756-4322-bfa4-ae732a76ee49" providerId="ADAL" clId="{64C80F40-F8A3-4809-91FC-E4F021D84171}" dt="2025-01-23T12:02:12.331" v="1766" actId="47"/>
        <pc:sldMkLst>
          <pc:docMk/>
          <pc:sldMk cId="5792951" sldId="301"/>
        </pc:sldMkLst>
      </pc:sldChg>
      <pc:sldChg chg="del">
        <pc:chgData name="Jonathan Duplicy" userId="5df0f278-e756-4322-bfa4-ae732a76ee49" providerId="ADAL" clId="{64C80F40-F8A3-4809-91FC-E4F021D84171}" dt="2025-01-23T12:02:12.331" v="1766" actId="47"/>
        <pc:sldMkLst>
          <pc:docMk/>
          <pc:sldMk cId="557664965" sldId="303"/>
        </pc:sldMkLst>
      </pc:sldChg>
      <pc:sldChg chg="del">
        <pc:chgData name="Jonathan Duplicy" userId="5df0f278-e756-4322-bfa4-ae732a76ee49" providerId="ADAL" clId="{64C80F40-F8A3-4809-91FC-E4F021D84171}" dt="2025-01-23T12:02:12.331" v="1766" actId="47"/>
        <pc:sldMkLst>
          <pc:docMk/>
          <pc:sldMk cId="1815291977" sldId="304"/>
        </pc:sldMkLst>
      </pc:sldChg>
      <pc:sldChg chg="del">
        <pc:chgData name="Jonathan Duplicy" userId="5df0f278-e756-4322-bfa4-ae732a76ee49" providerId="ADAL" clId="{64C80F40-F8A3-4809-91FC-E4F021D84171}" dt="2025-01-23T12:02:12.331" v="1766" actId="47"/>
        <pc:sldMkLst>
          <pc:docMk/>
          <pc:sldMk cId="1060026498" sldId="305"/>
        </pc:sldMkLst>
      </pc:sldChg>
      <pc:sldChg chg="del">
        <pc:chgData name="Jonathan Duplicy" userId="5df0f278-e756-4322-bfa4-ae732a76ee49" providerId="ADAL" clId="{64C80F40-F8A3-4809-91FC-E4F021D84171}" dt="2025-01-23T12:02:12.331" v="1766" actId="47"/>
        <pc:sldMkLst>
          <pc:docMk/>
          <pc:sldMk cId="2501809787" sldId="306"/>
        </pc:sldMkLst>
      </pc:sldChg>
      <pc:sldChg chg="del">
        <pc:chgData name="Jonathan Duplicy" userId="5df0f278-e756-4322-bfa4-ae732a76ee49" providerId="ADAL" clId="{64C80F40-F8A3-4809-91FC-E4F021D84171}" dt="2025-01-23T12:02:12.331" v="1766" actId="47"/>
        <pc:sldMkLst>
          <pc:docMk/>
          <pc:sldMk cId="1448325589" sldId="307"/>
        </pc:sldMkLst>
      </pc:sldChg>
      <pc:sldChg chg="delSp modSp new mod ord">
        <pc:chgData name="Jonathan Duplicy" userId="5df0f278-e756-4322-bfa4-ae732a76ee49" providerId="ADAL" clId="{64C80F40-F8A3-4809-91FC-E4F021D84171}" dt="2025-01-31T09:11:40.817" v="3938" actId="20577"/>
        <pc:sldMkLst>
          <pc:docMk/>
          <pc:sldMk cId="690606597" sldId="308"/>
        </pc:sldMkLst>
        <pc:spChg chg="mod">
          <ac:chgData name="Jonathan Duplicy" userId="5df0f278-e756-4322-bfa4-ae732a76ee49" providerId="ADAL" clId="{64C80F40-F8A3-4809-91FC-E4F021D84171}" dt="2025-01-31T09:11:40.817" v="3938" actId="20577"/>
          <ac:spMkLst>
            <pc:docMk/>
            <pc:sldMk cId="690606597" sldId="308"/>
            <ac:spMk id="5" creationId="{475C3B56-1DFB-6243-3ACA-D3118754E4E8}"/>
          </ac:spMkLst>
        </pc:spChg>
        <pc:spChg chg="mod">
          <ac:chgData name="Jonathan Duplicy" userId="5df0f278-e756-4322-bfa4-ae732a76ee49" providerId="ADAL" clId="{64C80F40-F8A3-4809-91FC-E4F021D84171}" dt="2025-01-22T11:19:25.802" v="467" actId="14100"/>
          <ac:spMkLst>
            <pc:docMk/>
            <pc:sldMk cId="690606597" sldId="308"/>
            <ac:spMk id="6" creationId="{B4C306F1-D504-C8A4-38F1-00302D9CD08F}"/>
          </ac:spMkLst>
        </pc:spChg>
      </pc:sldChg>
      <pc:sldChg chg="modSp add del mod">
        <pc:chgData name="Jonathan Duplicy" userId="5df0f278-e756-4322-bfa4-ae732a76ee49" providerId="ADAL" clId="{64C80F40-F8A3-4809-91FC-E4F021D84171}" dt="2025-01-23T12:02:15.939" v="1768" actId="47"/>
        <pc:sldMkLst>
          <pc:docMk/>
          <pc:sldMk cId="1819894867" sldId="309"/>
        </pc:sldMkLst>
      </pc:sldChg>
      <pc:sldChg chg="new del">
        <pc:chgData name="Jonathan Duplicy" userId="5df0f278-e756-4322-bfa4-ae732a76ee49" providerId="ADAL" clId="{64C80F40-F8A3-4809-91FC-E4F021D84171}" dt="2025-01-22T11:04:23.297" v="216" actId="47"/>
        <pc:sldMkLst>
          <pc:docMk/>
          <pc:sldMk cId="1929376918" sldId="310"/>
        </pc:sldMkLst>
      </pc:sldChg>
      <pc:sldChg chg="addSp delSp modSp add del mod">
        <pc:chgData name="Jonathan Duplicy" userId="5df0f278-e756-4322-bfa4-ae732a76ee49" providerId="ADAL" clId="{64C80F40-F8A3-4809-91FC-E4F021D84171}" dt="2025-01-23T12:02:14.942" v="1767" actId="47"/>
        <pc:sldMkLst>
          <pc:docMk/>
          <pc:sldMk cId="1950979824" sldId="310"/>
        </pc:sldMkLst>
      </pc:sldChg>
      <pc:sldChg chg="addSp delSp modSp add mod modAnim">
        <pc:chgData name="Jonathan Duplicy" userId="5df0f278-e756-4322-bfa4-ae732a76ee49" providerId="ADAL" clId="{64C80F40-F8A3-4809-91FC-E4F021D84171}" dt="2025-01-23T11:56:40.185" v="1736" actId="113"/>
        <pc:sldMkLst>
          <pc:docMk/>
          <pc:sldMk cId="1891092903" sldId="311"/>
        </pc:sldMkLst>
        <pc:spChg chg="mod">
          <ac:chgData name="Jonathan Duplicy" userId="5df0f278-e756-4322-bfa4-ae732a76ee49" providerId="ADAL" clId="{64C80F40-F8A3-4809-91FC-E4F021D84171}" dt="2025-01-23T10:31:47.645" v="1390" actId="6549"/>
          <ac:spMkLst>
            <pc:docMk/>
            <pc:sldMk cId="1891092903" sldId="311"/>
            <ac:spMk id="6" creationId="{813B87BF-6C93-4041-EBF7-C70FC9E0FFF8}"/>
          </ac:spMkLst>
        </pc:spChg>
        <pc:spChg chg="add mod">
          <ac:chgData name="Jonathan Duplicy" userId="5df0f278-e756-4322-bfa4-ae732a76ee49" providerId="ADAL" clId="{64C80F40-F8A3-4809-91FC-E4F021D84171}" dt="2025-01-23T10:51:39.242" v="1453" actId="6549"/>
          <ac:spMkLst>
            <pc:docMk/>
            <pc:sldMk cId="1891092903" sldId="311"/>
            <ac:spMk id="10" creationId="{38687BB3-246B-A954-EFCE-61F87BF5825A}"/>
          </ac:spMkLst>
        </pc:spChg>
        <pc:graphicFrameChg chg="add mod modGraphic">
          <ac:chgData name="Jonathan Duplicy" userId="5df0f278-e756-4322-bfa4-ae732a76ee49" providerId="ADAL" clId="{64C80F40-F8A3-4809-91FC-E4F021D84171}" dt="2025-01-23T11:56:40.185" v="1736" actId="113"/>
          <ac:graphicFrameMkLst>
            <pc:docMk/>
            <pc:sldMk cId="1891092903" sldId="311"/>
            <ac:graphicFrameMk id="11" creationId="{4C0097BE-D5CE-8C1D-472E-75B1594C8839}"/>
          </ac:graphicFrameMkLst>
        </pc:graphicFrameChg>
        <pc:graphicFrameChg chg="add mod modGraphic">
          <ac:chgData name="Jonathan Duplicy" userId="5df0f278-e756-4322-bfa4-ae732a76ee49" providerId="ADAL" clId="{64C80F40-F8A3-4809-91FC-E4F021D84171}" dt="2025-01-23T11:19:44.964" v="1587" actId="6549"/>
          <ac:graphicFrameMkLst>
            <pc:docMk/>
            <pc:sldMk cId="1891092903" sldId="311"/>
            <ac:graphicFrameMk id="12" creationId="{ABE28BFE-2F7F-0D2F-6B16-109CBEF97582}"/>
          </ac:graphicFrameMkLst>
        </pc:graphicFrameChg>
      </pc:sldChg>
      <pc:sldChg chg="addSp delSp modSp add mod ord delAnim modAnim">
        <pc:chgData name="Jonathan Duplicy" userId="5df0f278-e756-4322-bfa4-ae732a76ee49" providerId="ADAL" clId="{64C80F40-F8A3-4809-91FC-E4F021D84171}" dt="2025-01-24T09:23:45.114" v="3301" actId="1037"/>
        <pc:sldMkLst>
          <pc:docMk/>
          <pc:sldMk cId="4071898893" sldId="312"/>
        </pc:sldMkLst>
        <pc:spChg chg="mod">
          <ac:chgData name="Jonathan Duplicy" userId="5df0f278-e756-4322-bfa4-ae732a76ee49" providerId="ADAL" clId="{64C80F40-F8A3-4809-91FC-E4F021D84171}" dt="2025-01-24T09:23:41.326" v="3285" actId="1076"/>
          <ac:spMkLst>
            <pc:docMk/>
            <pc:sldMk cId="4071898893" sldId="312"/>
            <ac:spMk id="4" creationId="{28C6D988-C400-A05E-83F3-D7468DFF19DE}"/>
          </ac:spMkLst>
        </pc:spChg>
        <pc:spChg chg="mod">
          <ac:chgData name="Jonathan Duplicy" userId="5df0f278-e756-4322-bfa4-ae732a76ee49" providerId="ADAL" clId="{64C80F40-F8A3-4809-91FC-E4F021D84171}" dt="2025-01-24T09:23:45.114" v="3301" actId="1037"/>
          <ac:spMkLst>
            <pc:docMk/>
            <pc:sldMk cId="4071898893" sldId="312"/>
            <ac:spMk id="5" creationId="{7CC00D9D-C6CC-B7AF-6251-93DCBEBB12BF}"/>
          </ac:spMkLst>
        </pc:spChg>
        <pc:spChg chg="mod">
          <ac:chgData name="Jonathan Duplicy" userId="5df0f278-e756-4322-bfa4-ae732a76ee49" providerId="ADAL" clId="{64C80F40-F8A3-4809-91FC-E4F021D84171}" dt="2025-01-22T11:38:49.077" v="723" actId="6549"/>
          <ac:spMkLst>
            <pc:docMk/>
            <pc:sldMk cId="4071898893" sldId="312"/>
            <ac:spMk id="6" creationId="{4ECE9F4F-72B6-D247-836D-6190A9F75BD1}"/>
          </ac:spMkLst>
        </pc:spChg>
        <pc:spChg chg="add mod">
          <ac:chgData name="Jonathan Duplicy" userId="5df0f278-e756-4322-bfa4-ae732a76ee49" providerId="ADAL" clId="{64C80F40-F8A3-4809-91FC-E4F021D84171}" dt="2025-01-24T09:23:37.751" v="3283" actId="1076"/>
          <ac:spMkLst>
            <pc:docMk/>
            <pc:sldMk cId="4071898893" sldId="312"/>
            <ac:spMk id="7" creationId="{186243C7-7037-33C1-6A13-2E9BDA53F8C3}"/>
          </ac:spMkLst>
        </pc:spChg>
        <pc:spChg chg="add mod">
          <ac:chgData name="Jonathan Duplicy" userId="5df0f278-e756-4322-bfa4-ae732a76ee49" providerId="ADAL" clId="{64C80F40-F8A3-4809-91FC-E4F021D84171}" dt="2025-01-22T15:14:50.159" v="1261" actId="20577"/>
          <ac:spMkLst>
            <pc:docMk/>
            <pc:sldMk cId="4071898893" sldId="312"/>
            <ac:spMk id="8" creationId="{5E5C9BFD-B05A-75F9-05D0-94B85C9EA445}"/>
          </ac:spMkLst>
        </pc:spChg>
        <pc:grpChg chg="add mod">
          <ac:chgData name="Jonathan Duplicy" userId="5df0f278-e756-4322-bfa4-ae732a76ee49" providerId="ADAL" clId="{64C80F40-F8A3-4809-91FC-E4F021D84171}" dt="2025-01-24T09:23:31.968" v="3282" actId="1076"/>
          <ac:grpSpMkLst>
            <pc:docMk/>
            <pc:sldMk cId="4071898893" sldId="312"/>
            <ac:grpSpMk id="14" creationId="{6970D2C6-62BA-495A-4E3E-A98E39B81CF7}"/>
          </ac:grpSpMkLst>
        </pc:grpChg>
        <pc:cxnChg chg="add mod">
          <ac:chgData name="Jonathan Duplicy" userId="5df0f278-e756-4322-bfa4-ae732a76ee49" providerId="ADAL" clId="{64C80F40-F8A3-4809-91FC-E4F021D84171}" dt="2025-01-22T15:12:15.663" v="1246" actId="164"/>
          <ac:cxnSpMkLst>
            <pc:docMk/>
            <pc:sldMk cId="4071898893" sldId="312"/>
            <ac:cxnSpMk id="12" creationId="{6865C72D-6176-9E97-6E22-4F9445536817}"/>
          </ac:cxnSpMkLst>
        </pc:cxnChg>
      </pc:sldChg>
      <pc:sldChg chg="modSp add del mod ord">
        <pc:chgData name="Jonathan Duplicy" userId="5df0f278-e756-4322-bfa4-ae732a76ee49" providerId="ADAL" clId="{64C80F40-F8A3-4809-91FC-E4F021D84171}" dt="2025-01-22T14:56:23.140" v="1011" actId="47"/>
        <pc:sldMkLst>
          <pc:docMk/>
          <pc:sldMk cId="2064832509" sldId="313"/>
        </pc:sldMkLst>
      </pc:sldChg>
      <pc:sldChg chg="modSp add mod ord">
        <pc:chgData name="Jonathan Duplicy" userId="5df0f278-e756-4322-bfa4-ae732a76ee49" providerId="ADAL" clId="{64C80F40-F8A3-4809-91FC-E4F021D84171}" dt="2025-01-22T14:58:55.525" v="1027" actId="113"/>
        <pc:sldMkLst>
          <pc:docMk/>
          <pc:sldMk cId="1312463191" sldId="314"/>
        </pc:sldMkLst>
        <pc:spChg chg="mod">
          <ac:chgData name="Jonathan Duplicy" userId="5df0f278-e756-4322-bfa4-ae732a76ee49" providerId="ADAL" clId="{64C80F40-F8A3-4809-91FC-E4F021D84171}" dt="2025-01-22T14:58:55.525" v="1027" actId="113"/>
          <ac:spMkLst>
            <pc:docMk/>
            <pc:sldMk cId="1312463191" sldId="314"/>
            <ac:spMk id="5" creationId="{08BD8433-9F64-F5FB-D1FA-EF5425BF91D3}"/>
          </ac:spMkLst>
        </pc:spChg>
      </pc:sldChg>
      <pc:sldChg chg="modSp add mod">
        <pc:chgData name="Jonathan Duplicy" userId="5df0f278-e756-4322-bfa4-ae732a76ee49" providerId="ADAL" clId="{64C80F40-F8A3-4809-91FC-E4F021D84171}" dt="2025-01-22T14:58:50.441" v="1026" actId="113"/>
        <pc:sldMkLst>
          <pc:docMk/>
          <pc:sldMk cId="4260061604" sldId="315"/>
        </pc:sldMkLst>
        <pc:spChg chg="mod">
          <ac:chgData name="Jonathan Duplicy" userId="5df0f278-e756-4322-bfa4-ae732a76ee49" providerId="ADAL" clId="{64C80F40-F8A3-4809-91FC-E4F021D84171}" dt="2025-01-22T14:58:50.441" v="1026" actId="113"/>
          <ac:spMkLst>
            <pc:docMk/>
            <pc:sldMk cId="4260061604" sldId="315"/>
            <ac:spMk id="5" creationId="{293F52B1-A75A-09AE-C5BC-1CE8E073FDE6}"/>
          </ac:spMkLst>
        </pc:spChg>
        <pc:spChg chg="mod">
          <ac:chgData name="Jonathan Duplicy" userId="5df0f278-e756-4322-bfa4-ae732a76ee49" providerId="ADAL" clId="{64C80F40-F8A3-4809-91FC-E4F021D84171}" dt="2025-01-22T14:56:36.548" v="1023" actId="20577"/>
          <ac:spMkLst>
            <pc:docMk/>
            <pc:sldMk cId="4260061604" sldId="315"/>
            <ac:spMk id="6" creationId="{FA46321E-68BB-C321-4C50-CE1EDDD37E3F}"/>
          </ac:spMkLst>
        </pc:spChg>
      </pc:sldChg>
      <pc:sldChg chg="addSp delSp modSp add mod modAnim">
        <pc:chgData name="Jonathan Duplicy" userId="5df0f278-e756-4322-bfa4-ae732a76ee49" providerId="ADAL" clId="{64C80F40-F8A3-4809-91FC-E4F021D84171}" dt="2025-01-24T09:47:03.212" v="3808"/>
        <pc:sldMkLst>
          <pc:docMk/>
          <pc:sldMk cId="685727002" sldId="316"/>
        </pc:sldMkLst>
        <pc:spChg chg="mod">
          <ac:chgData name="Jonathan Duplicy" userId="5df0f278-e756-4322-bfa4-ae732a76ee49" providerId="ADAL" clId="{64C80F40-F8A3-4809-91FC-E4F021D84171}" dt="2025-01-24T09:23:56.426" v="3303" actId="6549"/>
          <ac:spMkLst>
            <pc:docMk/>
            <pc:sldMk cId="685727002" sldId="316"/>
            <ac:spMk id="5" creationId="{5CB2D15B-5207-BF1C-BCBD-99296FA326C8}"/>
          </ac:spMkLst>
        </pc:spChg>
        <pc:spChg chg="mod">
          <ac:chgData name="Jonathan Duplicy" userId="5df0f278-e756-4322-bfa4-ae732a76ee49" providerId="ADAL" clId="{64C80F40-F8A3-4809-91FC-E4F021D84171}" dt="2025-01-22T15:03:13.236" v="1089" actId="6549"/>
          <ac:spMkLst>
            <pc:docMk/>
            <pc:sldMk cId="685727002" sldId="316"/>
            <ac:spMk id="6" creationId="{0C05BD18-D8A6-8413-518C-C4F9B2231664}"/>
          </ac:spMkLst>
        </pc:spChg>
        <pc:spChg chg="mod">
          <ac:chgData name="Jonathan Duplicy" userId="5df0f278-e756-4322-bfa4-ae732a76ee49" providerId="ADAL" clId="{64C80F40-F8A3-4809-91FC-E4F021D84171}" dt="2025-01-24T09:23:53.230" v="3302" actId="1076"/>
          <ac:spMkLst>
            <pc:docMk/>
            <pc:sldMk cId="685727002" sldId="316"/>
            <ac:spMk id="13" creationId="{16BB88D0-B428-B442-2B2D-C704F8DC2480}"/>
          </ac:spMkLst>
        </pc:spChg>
        <pc:grpChg chg="add mod">
          <ac:chgData name="Jonathan Duplicy" userId="5df0f278-e756-4322-bfa4-ae732a76ee49" providerId="ADAL" clId="{64C80F40-F8A3-4809-91FC-E4F021D84171}" dt="2025-01-24T09:23:53.230" v="3302" actId="1076"/>
          <ac:grpSpMkLst>
            <pc:docMk/>
            <pc:sldMk cId="685727002" sldId="316"/>
            <ac:grpSpMk id="15" creationId="{A4519BF9-B1A7-4D0B-3E2E-9F27A32DBA37}"/>
          </ac:grpSpMkLst>
        </pc:grpChg>
        <pc:picChg chg="mod">
          <ac:chgData name="Jonathan Duplicy" userId="5df0f278-e756-4322-bfa4-ae732a76ee49" providerId="ADAL" clId="{64C80F40-F8A3-4809-91FC-E4F021D84171}" dt="2025-01-24T09:23:53.230" v="3302" actId="1076"/>
          <ac:picMkLst>
            <pc:docMk/>
            <pc:sldMk cId="685727002" sldId="316"/>
            <ac:picMk id="3074" creationId="{AF17643E-A7EC-CA73-8C96-1A098E6C95FF}"/>
          </ac:picMkLst>
        </pc:picChg>
      </pc:sldChg>
      <pc:sldChg chg="addSp delSp modSp new del mod modAnim">
        <pc:chgData name="Jonathan Duplicy" userId="5df0f278-e756-4322-bfa4-ae732a76ee49" providerId="ADAL" clId="{64C80F40-F8A3-4809-91FC-E4F021D84171}" dt="2025-01-23T14:06:58.968" v="2407" actId="47"/>
        <pc:sldMkLst>
          <pc:docMk/>
          <pc:sldMk cId="2228242249" sldId="317"/>
        </pc:sldMkLst>
      </pc:sldChg>
      <pc:sldChg chg="delSp modSp add del mod delAnim">
        <pc:chgData name="Jonathan Duplicy" userId="5df0f278-e756-4322-bfa4-ae732a76ee49" providerId="ADAL" clId="{64C80F40-F8A3-4809-91FC-E4F021D84171}" dt="2025-01-31T09:22:09.996" v="3939" actId="47"/>
        <pc:sldMkLst>
          <pc:docMk/>
          <pc:sldMk cId="3260905925" sldId="318"/>
        </pc:sldMkLst>
      </pc:sldChg>
      <pc:sldChg chg="addSp delSp modSp add mod ord delAnim">
        <pc:chgData name="Jonathan Duplicy" userId="5df0f278-e756-4322-bfa4-ae732a76ee49" providerId="ADAL" clId="{64C80F40-F8A3-4809-91FC-E4F021D84171}" dt="2025-01-31T11:19:40.630" v="4059" actId="6549"/>
        <pc:sldMkLst>
          <pc:docMk/>
          <pc:sldMk cId="2003184534" sldId="319"/>
        </pc:sldMkLst>
        <pc:spChg chg="add mod">
          <ac:chgData name="Jonathan Duplicy" userId="5df0f278-e756-4322-bfa4-ae732a76ee49" providerId="ADAL" clId="{64C80F40-F8A3-4809-91FC-E4F021D84171}" dt="2025-01-24T09:46:13.084" v="3806" actId="1076"/>
          <ac:spMkLst>
            <pc:docMk/>
            <pc:sldMk cId="2003184534" sldId="319"/>
            <ac:spMk id="5" creationId="{5A4564F1-863D-D722-389D-E05E678AB7E2}"/>
          </ac:spMkLst>
        </pc:spChg>
        <pc:spChg chg="mod">
          <ac:chgData name="Jonathan Duplicy" userId="5df0f278-e756-4322-bfa4-ae732a76ee49" providerId="ADAL" clId="{64C80F40-F8A3-4809-91FC-E4F021D84171}" dt="2025-01-24T09:39:05.921" v="3316" actId="20577"/>
          <ac:spMkLst>
            <pc:docMk/>
            <pc:sldMk cId="2003184534" sldId="319"/>
            <ac:spMk id="6" creationId="{E073CBA7-079A-8A21-7DCA-C91BD712A7E4}"/>
          </ac:spMkLst>
        </pc:spChg>
        <pc:spChg chg="mod">
          <ac:chgData name="Jonathan Duplicy" userId="5df0f278-e756-4322-bfa4-ae732a76ee49" providerId="ADAL" clId="{64C80F40-F8A3-4809-91FC-E4F021D84171}" dt="2025-01-31T11:19:40.630" v="4059" actId="6549"/>
          <ac:spMkLst>
            <pc:docMk/>
            <pc:sldMk cId="2003184534" sldId="319"/>
            <ac:spMk id="10" creationId="{BEDFB307-7FA8-22E9-37EE-3DDBA1130D74}"/>
          </ac:spMkLst>
        </pc:spChg>
      </pc:sldChg>
      <pc:sldChg chg="delSp modSp add mod ord delAnim">
        <pc:chgData name="Jonathan Duplicy" userId="5df0f278-e756-4322-bfa4-ae732a76ee49" providerId="ADAL" clId="{64C80F40-F8A3-4809-91FC-E4F021D84171}" dt="2025-01-31T11:02:04.838" v="4058" actId="20577"/>
        <pc:sldMkLst>
          <pc:docMk/>
          <pc:sldMk cId="107707072" sldId="320"/>
        </pc:sldMkLst>
        <pc:spChg chg="mod">
          <ac:chgData name="Jonathan Duplicy" userId="5df0f278-e756-4322-bfa4-ae732a76ee49" providerId="ADAL" clId="{64C80F40-F8A3-4809-91FC-E4F021D84171}" dt="2025-01-23T13:35:18.012" v="1987" actId="6549"/>
          <ac:spMkLst>
            <pc:docMk/>
            <pc:sldMk cId="107707072" sldId="320"/>
            <ac:spMk id="6" creationId="{FA95D108-8CD0-0943-EF43-D6EC7A348FC5}"/>
          </ac:spMkLst>
        </pc:spChg>
        <pc:spChg chg="mod">
          <ac:chgData name="Jonathan Duplicy" userId="5df0f278-e756-4322-bfa4-ae732a76ee49" providerId="ADAL" clId="{64C80F40-F8A3-4809-91FC-E4F021D84171}" dt="2025-01-31T11:02:04.838" v="4058" actId="20577"/>
          <ac:spMkLst>
            <pc:docMk/>
            <pc:sldMk cId="107707072" sldId="320"/>
            <ac:spMk id="10" creationId="{35E128AD-BA07-ACD2-286E-F05B7BB844BA}"/>
          </ac:spMkLst>
        </pc:spChg>
      </pc:sldChg>
      <pc:sldChg chg="delSp modSp add mod delAnim">
        <pc:chgData name="Jonathan Duplicy" userId="5df0f278-e756-4322-bfa4-ae732a76ee49" providerId="ADAL" clId="{64C80F40-F8A3-4809-91FC-E4F021D84171}" dt="2025-01-31T10:21:28.697" v="3959" actId="20577"/>
        <pc:sldMkLst>
          <pc:docMk/>
          <pc:sldMk cId="464035801" sldId="321"/>
        </pc:sldMkLst>
        <pc:spChg chg="mod">
          <ac:chgData name="Jonathan Duplicy" userId="5df0f278-e756-4322-bfa4-ae732a76ee49" providerId="ADAL" clId="{64C80F40-F8A3-4809-91FC-E4F021D84171}" dt="2025-01-23T12:03:00.263" v="1807" actId="20577"/>
          <ac:spMkLst>
            <pc:docMk/>
            <pc:sldMk cId="464035801" sldId="321"/>
            <ac:spMk id="6" creationId="{5E696F79-D8A3-3BF5-3569-7D75E9C6751D}"/>
          </ac:spMkLst>
        </pc:spChg>
        <pc:spChg chg="mod">
          <ac:chgData name="Jonathan Duplicy" userId="5df0f278-e756-4322-bfa4-ae732a76ee49" providerId="ADAL" clId="{64C80F40-F8A3-4809-91FC-E4F021D84171}" dt="2025-01-31T10:21:28.697" v="3959" actId="20577"/>
          <ac:spMkLst>
            <pc:docMk/>
            <pc:sldMk cId="464035801" sldId="321"/>
            <ac:spMk id="10" creationId="{8B811CEE-F097-8768-9CD0-5B9275260370}"/>
          </ac:spMkLst>
        </pc:spChg>
      </pc:sldChg>
      <pc:sldChg chg="addSp delSp modSp new del mod">
        <pc:chgData name="Jonathan Duplicy" userId="5df0f278-e756-4322-bfa4-ae732a76ee49" providerId="ADAL" clId="{64C80F40-F8A3-4809-91FC-E4F021D84171}" dt="2025-01-24T09:46:47.726" v="3807" actId="47"/>
        <pc:sldMkLst>
          <pc:docMk/>
          <pc:sldMk cId="1274234781" sldId="322"/>
        </pc:sldMkLst>
      </pc:sldChg>
      <pc:sldChg chg="addSp delSp modSp new mod ord">
        <pc:chgData name="Jonathan Duplicy" userId="5df0f278-e756-4322-bfa4-ae732a76ee49" providerId="ADAL" clId="{64C80F40-F8A3-4809-91FC-E4F021D84171}" dt="2025-01-29T12:55:33.285" v="3813"/>
        <pc:sldMkLst>
          <pc:docMk/>
          <pc:sldMk cId="4266962347" sldId="323"/>
        </pc:sldMkLst>
        <pc:spChg chg="add mod">
          <ac:chgData name="Jonathan Duplicy" userId="5df0f278-e756-4322-bfa4-ae732a76ee49" providerId="ADAL" clId="{64C80F40-F8A3-4809-91FC-E4F021D84171}" dt="2025-01-23T14:13:18.980" v="2604" actId="1076"/>
          <ac:spMkLst>
            <pc:docMk/>
            <pc:sldMk cId="4266962347" sldId="323"/>
            <ac:spMk id="11" creationId="{9138C355-D058-CA09-84C8-2E4AED9E79D6}"/>
          </ac:spMkLst>
        </pc:spChg>
      </pc:sldChg>
      <pc:sldChg chg="modSp new del mod">
        <pc:chgData name="Jonathan Duplicy" userId="5df0f278-e756-4322-bfa4-ae732a76ee49" providerId="ADAL" clId="{64C80F40-F8A3-4809-91FC-E4F021D84171}" dt="2025-01-23T14:04:07.680" v="2256" actId="47"/>
        <pc:sldMkLst>
          <pc:docMk/>
          <pc:sldMk cId="1344778514" sldId="324"/>
        </pc:sldMkLst>
      </pc:sldChg>
      <pc:sldChg chg="modSp add mod">
        <pc:chgData name="Jonathan Duplicy" userId="5df0f278-e756-4322-bfa4-ae732a76ee49" providerId="ADAL" clId="{64C80F40-F8A3-4809-91FC-E4F021D84171}" dt="2025-01-31T10:21:49.227" v="3985" actId="20577"/>
        <pc:sldMkLst>
          <pc:docMk/>
          <pc:sldMk cId="2615078995" sldId="325"/>
        </pc:sldMkLst>
        <pc:spChg chg="mod">
          <ac:chgData name="Jonathan Duplicy" userId="5df0f278-e756-4322-bfa4-ae732a76ee49" providerId="ADAL" clId="{64C80F40-F8A3-4809-91FC-E4F021D84171}" dt="2025-01-31T10:21:49.227" v="3985" actId="20577"/>
          <ac:spMkLst>
            <pc:docMk/>
            <pc:sldMk cId="2615078995" sldId="325"/>
            <ac:spMk id="6" creationId="{11B35AE9-3CB9-75D1-7F9E-D691369FC620}"/>
          </ac:spMkLst>
        </pc:spChg>
        <pc:spChg chg="mod">
          <ac:chgData name="Jonathan Duplicy" userId="5df0f278-e756-4322-bfa4-ae732a76ee49" providerId="ADAL" clId="{64C80F40-F8A3-4809-91FC-E4F021D84171}" dt="2025-01-23T14:05:57.376" v="2402" actId="20577"/>
          <ac:spMkLst>
            <pc:docMk/>
            <pc:sldMk cId="2615078995" sldId="325"/>
            <ac:spMk id="10" creationId="{6F7DABEC-8CD3-811D-5A8B-05072A8B08D0}"/>
          </ac:spMkLst>
        </pc:spChg>
      </pc:sldChg>
      <pc:sldChg chg="addSp delSp modSp add mod modAnim">
        <pc:chgData name="Jonathan Duplicy" userId="5df0f278-e756-4322-bfa4-ae732a76ee49" providerId="ADAL" clId="{64C80F40-F8A3-4809-91FC-E4F021D84171}" dt="2025-01-23T14:44:13.615" v="3276"/>
        <pc:sldMkLst>
          <pc:docMk/>
          <pc:sldMk cId="1678030022" sldId="326"/>
        </pc:sldMkLst>
        <pc:spChg chg="mod">
          <ac:chgData name="Jonathan Duplicy" userId="5df0f278-e756-4322-bfa4-ae732a76ee49" providerId="ADAL" clId="{64C80F40-F8A3-4809-91FC-E4F021D84171}" dt="2025-01-23T14:12:41.244" v="2552" actId="6549"/>
          <ac:spMkLst>
            <pc:docMk/>
            <pc:sldMk cId="1678030022" sldId="326"/>
            <ac:spMk id="6" creationId="{F1AB4C75-64CD-98E9-1581-2509D963BA0D}"/>
          </ac:spMkLst>
        </pc:spChg>
        <pc:graphicFrameChg chg="add mod">
          <ac:chgData name="Jonathan Duplicy" userId="5df0f278-e756-4322-bfa4-ae732a76ee49" providerId="ADAL" clId="{64C80F40-F8A3-4809-91FC-E4F021D84171}" dt="2025-01-23T14:06:54.111" v="2406"/>
          <ac:graphicFrameMkLst>
            <pc:docMk/>
            <pc:sldMk cId="1678030022" sldId="326"/>
            <ac:graphicFrameMk id="7" creationId="{A736F3ED-8EF8-511F-A5AF-2723BB9673A5}"/>
          </ac:graphicFrameMkLst>
        </pc:graphicFrameChg>
      </pc:sldChg>
      <pc:sldChg chg="addSp delSp modSp new mod">
        <pc:chgData name="Jonathan Duplicy" userId="5df0f278-e756-4322-bfa4-ae732a76ee49" providerId="ADAL" clId="{64C80F40-F8A3-4809-91FC-E4F021D84171}" dt="2025-01-23T14:11:56.076" v="2522" actId="1076"/>
        <pc:sldMkLst>
          <pc:docMk/>
          <pc:sldMk cId="2293528662" sldId="327"/>
        </pc:sldMkLst>
        <pc:spChg chg="add mod">
          <ac:chgData name="Jonathan Duplicy" userId="5df0f278-e756-4322-bfa4-ae732a76ee49" providerId="ADAL" clId="{64C80F40-F8A3-4809-91FC-E4F021D84171}" dt="2025-01-23T14:11:29.361" v="2484" actId="6549"/>
          <ac:spMkLst>
            <pc:docMk/>
            <pc:sldMk cId="2293528662" sldId="327"/>
            <ac:spMk id="11" creationId="{46BBDD03-E15D-E247-16E1-B6370FA731CF}"/>
          </ac:spMkLst>
        </pc:spChg>
        <pc:spChg chg="add mod">
          <ac:chgData name="Jonathan Duplicy" userId="5df0f278-e756-4322-bfa4-ae732a76ee49" providerId="ADAL" clId="{64C80F40-F8A3-4809-91FC-E4F021D84171}" dt="2025-01-23T14:11:56.076" v="2522" actId="1076"/>
          <ac:spMkLst>
            <pc:docMk/>
            <pc:sldMk cId="2293528662" sldId="327"/>
            <ac:spMk id="12" creationId="{9E9D9AFC-6DE7-02DA-826F-8F23BECB4CA4}"/>
          </ac:spMkLst>
        </pc:spChg>
        <pc:picChg chg="add mod">
          <ac:chgData name="Jonathan Duplicy" userId="5df0f278-e756-4322-bfa4-ae732a76ee49" providerId="ADAL" clId="{64C80F40-F8A3-4809-91FC-E4F021D84171}" dt="2025-01-23T14:11:34.924" v="2485" actId="1076"/>
          <ac:picMkLst>
            <pc:docMk/>
            <pc:sldMk cId="2293528662" sldId="327"/>
            <ac:picMk id="10" creationId="{6B395B9C-0DB4-D3A8-01FA-E5DDE57FF294}"/>
          </ac:picMkLst>
        </pc:picChg>
      </pc:sldChg>
      <pc:sldChg chg="addSp delSp modSp add mod chgLayout">
        <pc:chgData name="Jonathan Duplicy" userId="5df0f278-e756-4322-bfa4-ae732a76ee49" providerId="ADAL" clId="{64C80F40-F8A3-4809-91FC-E4F021D84171}" dt="2025-01-23T14:17:25.442" v="2666" actId="1076"/>
        <pc:sldMkLst>
          <pc:docMk/>
          <pc:sldMk cId="3372210686" sldId="328"/>
        </pc:sldMkLst>
        <pc:spChg chg="mod ord">
          <ac:chgData name="Jonathan Duplicy" userId="5df0f278-e756-4322-bfa4-ae732a76ee49" providerId="ADAL" clId="{64C80F40-F8A3-4809-91FC-E4F021D84171}" dt="2025-01-23T14:16:43.006" v="2660" actId="26606"/>
          <ac:spMkLst>
            <pc:docMk/>
            <pc:sldMk cId="3372210686" sldId="328"/>
            <ac:spMk id="2" creationId="{03546EE7-D97B-9A17-0E58-7B8417AAD098}"/>
          </ac:spMkLst>
        </pc:spChg>
        <pc:spChg chg="mod ord">
          <ac:chgData name="Jonathan Duplicy" userId="5df0f278-e756-4322-bfa4-ae732a76ee49" providerId="ADAL" clId="{64C80F40-F8A3-4809-91FC-E4F021D84171}" dt="2025-01-23T14:16:43.006" v="2660" actId="26606"/>
          <ac:spMkLst>
            <pc:docMk/>
            <pc:sldMk cId="3372210686" sldId="328"/>
            <ac:spMk id="4" creationId="{39AE2482-B333-632A-85D4-51AB1A2BCCFB}"/>
          </ac:spMkLst>
        </pc:spChg>
        <pc:spChg chg="mod">
          <ac:chgData name="Jonathan Duplicy" userId="5df0f278-e756-4322-bfa4-ae732a76ee49" providerId="ADAL" clId="{64C80F40-F8A3-4809-91FC-E4F021D84171}" dt="2025-01-23T14:16:43.006" v="2660" actId="26606"/>
          <ac:spMkLst>
            <pc:docMk/>
            <pc:sldMk cId="3372210686" sldId="328"/>
            <ac:spMk id="11" creationId="{3F47866D-044C-F323-A3E9-34773F49EFCD}"/>
          </ac:spMkLst>
        </pc:spChg>
        <pc:spChg chg="add mod">
          <ac:chgData name="Jonathan Duplicy" userId="5df0f278-e756-4322-bfa4-ae732a76ee49" providerId="ADAL" clId="{64C80F40-F8A3-4809-91FC-E4F021D84171}" dt="2025-01-23T14:16:43.006" v="2660" actId="26606"/>
          <ac:spMkLst>
            <pc:docMk/>
            <pc:sldMk cId="3372210686" sldId="328"/>
            <ac:spMk id="11271" creationId="{BEBF813A-51A0-C1CE-E214-EF15D5CC0347}"/>
          </ac:spMkLst>
        </pc:spChg>
        <pc:picChg chg="add mod">
          <ac:chgData name="Jonathan Duplicy" userId="5df0f278-e756-4322-bfa4-ae732a76ee49" providerId="ADAL" clId="{64C80F40-F8A3-4809-91FC-E4F021D84171}" dt="2025-01-23T14:17:25.442" v="2666" actId="1076"/>
          <ac:picMkLst>
            <pc:docMk/>
            <pc:sldMk cId="3372210686" sldId="328"/>
            <ac:picMk id="11270" creationId="{D7F72FAE-06EB-0BC4-53E2-C9CD5C8EB894}"/>
          </ac:picMkLst>
        </pc:picChg>
      </pc:sldChg>
      <pc:sldChg chg="add">
        <pc:chgData name="Jonathan Duplicy" userId="5df0f278-e756-4322-bfa4-ae732a76ee49" providerId="ADAL" clId="{64C80F40-F8A3-4809-91FC-E4F021D84171}" dt="2025-01-24T09:26:47.688" v="3307"/>
        <pc:sldMkLst>
          <pc:docMk/>
          <pc:sldMk cId="2608614970" sldId="329"/>
        </pc:sldMkLst>
      </pc:sldChg>
      <pc:sldChg chg="add">
        <pc:chgData name="Jonathan Duplicy" userId="5df0f278-e756-4322-bfa4-ae732a76ee49" providerId="ADAL" clId="{64C80F40-F8A3-4809-91FC-E4F021D84171}" dt="2025-01-24T09:39:02.699" v="3308"/>
        <pc:sldMkLst>
          <pc:docMk/>
          <pc:sldMk cId="4063853910" sldId="330"/>
        </pc:sldMkLst>
      </pc:sldChg>
      <pc:sldChg chg="add del">
        <pc:chgData name="Jonathan Duplicy" userId="5df0f278-e756-4322-bfa4-ae732a76ee49" providerId="ADAL" clId="{64C80F40-F8A3-4809-91FC-E4F021D84171}" dt="2025-01-29T12:55:20.293" v="3811"/>
        <pc:sldMkLst>
          <pc:docMk/>
          <pc:sldMk cId="1529335283" sldId="341"/>
        </pc:sldMkLst>
      </pc:sldChg>
      <pc:sldChg chg="add del">
        <pc:chgData name="Jonathan Duplicy" userId="5df0f278-e756-4322-bfa4-ae732a76ee49" providerId="ADAL" clId="{64C80F40-F8A3-4809-91FC-E4F021D84171}" dt="2025-01-29T12:55:20.293" v="3811"/>
        <pc:sldMkLst>
          <pc:docMk/>
          <pc:sldMk cId="1511409209" sldId="372"/>
        </pc:sldMkLst>
      </pc:sldChg>
      <pc:sldChg chg="add del">
        <pc:chgData name="Jonathan Duplicy" userId="5df0f278-e756-4322-bfa4-ae732a76ee49" providerId="ADAL" clId="{64C80F40-F8A3-4809-91FC-E4F021D84171}" dt="2025-01-29T12:55:20.293" v="3811"/>
        <pc:sldMkLst>
          <pc:docMk/>
          <pc:sldMk cId="2864585402" sldId="375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4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4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73E7DC-96F9-4582-B4C5-51A3E434A60C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BE"/>
        </a:p>
      </dgm:t>
    </dgm:pt>
    <dgm:pt modelId="{FE6F4BE8-8171-4EC8-9FA7-3C8CDC15C95B}">
      <dgm:prSet phldrT="[Text]" custT="1"/>
      <dgm:spPr/>
      <dgm:t>
        <a:bodyPr/>
        <a:lstStyle/>
        <a:p>
          <a:r>
            <a:rPr lang="en-US" sz="1700" b="0" noProof="0" dirty="0"/>
            <a:t>Test before invest </a:t>
          </a:r>
          <a:br>
            <a:rPr lang="en-US" sz="1700" b="0" noProof="0" dirty="0"/>
          </a:br>
          <a:r>
            <a:rPr lang="en-US" sz="1000" b="0" noProof="0" dirty="0"/>
            <a:t>Limited individual sessions</a:t>
          </a:r>
        </a:p>
      </dgm:t>
    </dgm:pt>
    <dgm:pt modelId="{88D29837-B7BD-4843-A83C-A6AA57CA246D}" type="parTrans" cxnId="{D3C4E9D2-5AAD-4A2A-AEB1-B796932C4FF2}">
      <dgm:prSet/>
      <dgm:spPr/>
      <dgm:t>
        <a:bodyPr/>
        <a:lstStyle/>
        <a:p>
          <a:endParaRPr lang="en-BE"/>
        </a:p>
      </dgm:t>
    </dgm:pt>
    <dgm:pt modelId="{EA8A2044-8E4A-441C-811F-7E5BA82C1614}" type="sibTrans" cxnId="{D3C4E9D2-5AAD-4A2A-AEB1-B796932C4FF2}">
      <dgm:prSet/>
      <dgm:spPr/>
      <dgm:t>
        <a:bodyPr/>
        <a:lstStyle/>
        <a:p>
          <a:endParaRPr lang="en-BE"/>
        </a:p>
      </dgm:t>
    </dgm:pt>
    <dgm:pt modelId="{8D90B3F8-142C-4FAD-8802-2B3888D01B1B}">
      <dgm:prSet phldrT="[Text]"/>
      <dgm:spPr/>
      <dgm:t>
        <a:bodyPr/>
        <a:lstStyle/>
        <a:p>
          <a:pPr rtl="0"/>
          <a:r>
            <a:rPr lang="en-US" b="0" noProof="0"/>
            <a:t>Skills &amp; Training </a:t>
          </a:r>
          <a:endParaRPr lang="en-US" b="0" noProof="0">
            <a:solidFill>
              <a:srgbClr val="010000"/>
            </a:solidFill>
            <a:latin typeface="Calibri Light" panose="020F0302020204030204"/>
          </a:endParaRPr>
        </a:p>
      </dgm:t>
    </dgm:pt>
    <dgm:pt modelId="{0C9030EC-323E-4971-88C4-6DB228DF1EC6}" type="parTrans" cxnId="{C2BF541C-798A-4C40-88C1-5917792BD480}">
      <dgm:prSet/>
      <dgm:spPr/>
      <dgm:t>
        <a:bodyPr/>
        <a:lstStyle/>
        <a:p>
          <a:endParaRPr lang="en-BE"/>
        </a:p>
      </dgm:t>
    </dgm:pt>
    <dgm:pt modelId="{B5AB2006-35F1-41E4-82D9-834DB7F3C101}" type="sibTrans" cxnId="{C2BF541C-798A-4C40-88C1-5917792BD480}">
      <dgm:prSet/>
      <dgm:spPr/>
      <dgm:t>
        <a:bodyPr/>
        <a:lstStyle/>
        <a:p>
          <a:endParaRPr lang="en-BE"/>
        </a:p>
      </dgm:t>
    </dgm:pt>
    <dgm:pt modelId="{0E41128D-E5B0-4222-B32F-D44C81907262}">
      <dgm:prSet phldrT="[Text]"/>
      <dgm:spPr/>
      <dgm:t>
        <a:bodyPr/>
        <a:lstStyle/>
        <a:p>
          <a:r>
            <a:rPr lang="en-US" b="0" noProof="0"/>
            <a:t>Innovation networking and </a:t>
          </a:r>
          <a:r>
            <a:rPr lang="en-US" b="0" noProof="0">
              <a:latin typeface="Calibri Light" panose="020F0302020204030204"/>
            </a:rPr>
            <a:t>ecosystems</a:t>
          </a:r>
          <a:endParaRPr lang="en-US" b="0" noProof="0"/>
        </a:p>
      </dgm:t>
    </dgm:pt>
    <dgm:pt modelId="{C05A920D-B6B3-4859-B112-38EF02827C1D}" type="parTrans" cxnId="{B3E89A06-31E2-4F4F-9734-D16F51DC3F0C}">
      <dgm:prSet/>
      <dgm:spPr/>
      <dgm:t>
        <a:bodyPr/>
        <a:lstStyle/>
        <a:p>
          <a:endParaRPr lang="en-BE"/>
        </a:p>
      </dgm:t>
    </dgm:pt>
    <dgm:pt modelId="{EE95BDA0-DBCE-4FD9-85C4-CAC471532A78}" type="sibTrans" cxnId="{B3E89A06-31E2-4F4F-9734-D16F51DC3F0C}">
      <dgm:prSet/>
      <dgm:spPr/>
      <dgm:t>
        <a:bodyPr/>
        <a:lstStyle/>
        <a:p>
          <a:endParaRPr lang="en-BE"/>
        </a:p>
      </dgm:t>
    </dgm:pt>
    <dgm:pt modelId="{CA96D02C-9C9A-47AD-9921-DC92E45B569E}">
      <dgm:prSet phldrT="[Text]"/>
      <dgm:spPr/>
      <dgm:t>
        <a:bodyPr/>
        <a:lstStyle/>
        <a:p>
          <a:r>
            <a:rPr lang="en-US" b="0" noProof="0"/>
            <a:t>Support to </a:t>
          </a:r>
          <a:r>
            <a:rPr lang="en-US" b="0" noProof="0">
              <a:latin typeface="Calibri Light" panose="020F0302020204030204"/>
            </a:rPr>
            <a:t>investments/funding</a:t>
          </a:r>
          <a:endParaRPr lang="en-US" b="0" noProof="0"/>
        </a:p>
      </dgm:t>
    </dgm:pt>
    <dgm:pt modelId="{5A05A2EC-79E8-4443-BA2D-D5FB091366F7}" type="parTrans" cxnId="{3727BD96-2DE0-4AE1-A1C8-2FB861ED4E9D}">
      <dgm:prSet/>
      <dgm:spPr/>
      <dgm:t>
        <a:bodyPr/>
        <a:lstStyle/>
        <a:p>
          <a:endParaRPr lang="en-BE"/>
        </a:p>
      </dgm:t>
    </dgm:pt>
    <dgm:pt modelId="{30165294-D894-4F54-B725-D9413BA244DE}" type="sibTrans" cxnId="{3727BD96-2DE0-4AE1-A1C8-2FB861ED4E9D}">
      <dgm:prSet/>
      <dgm:spPr/>
      <dgm:t>
        <a:bodyPr/>
        <a:lstStyle/>
        <a:p>
          <a:endParaRPr lang="en-BE"/>
        </a:p>
      </dgm:t>
    </dgm:pt>
    <dgm:pt modelId="{7D2F54F4-0C51-40C8-BE39-6366769AEB52}">
      <dgm:prSet phldrT="[Text]"/>
      <dgm:spPr/>
      <dgm:t>
        <a:bodyPr/>
        <a:lstStyle/>
        <a:p>
          <a:pPr rtl="0"/>
          <a:r>
            <a:rPr lang="en-US" sz="1300" b="0" noProof="0"/>
            <a:t>Find your digital &amp; sustainable journey</a:t>
          </a:r>
          <a:r>
            <a:rPr lang="en-US" sz="1300" b="0" noProof="0">
              <a:latin typeface="Calibri Light" panose="020F0302020204030204"/>
            </a:rPr>
            <a:t> </a:t>
          </a:r>
          <a:endParaRPr lang="en-US" sz="1300" b="0" noProof="0"/>
        </a:p>
      </dgm:t>
    </dgm:pt>
    <dgm:pt modelId="{447B095A-ED6F-43D9-8CB7-9269AF2AAD68}" type="parTrans" cxnId="{E2BD7CF3-28C9-4884-A353-DCCBAA214BE8}">
      <dgm:prSet/>
      <dgm:spPr/>
      <dgm:t>
        <a:bodyPr/>
        <a:lstStyle/>
        <a:p>
          <a:endParaRPr lang="en-BE"/>
        </a:p>
      </dgm:t>
    </dgm:pt>
    <dgm:pt modelId="{92C04AA1-2DA3-4672-9A74-F577A3B5A31F}" type="sibTrans" cxnId="{E2BD7CF3-28C9-4884-A353-DCCBAA214BE8}">
      <dgm:prSet/>
      <dgm:spPr/>
      <dgm:t>
        <a:bodyPr/>
        <a:lstStyle/>
        <a:p>
          <a:endParaRPr lang="en-BE"/>
        </a:p>
      </dgm:t>
    </dgm:pt>
    <dgm:pt modelId="{E43BFF24-CE75-432A-A2E1-BBE077EFCF31}">
      <dgm:prSet phldrT="[Text]"/>
      <dgm:spPr/>
      <dgm:t>
        <a:bodyPr/>
        <a:lstStyle/>
        <a:p>
          <a:pPr rtl="0"/>
          <a:r>
            <a:rPr lang="en-US" sz="1300" b="0" noProof="0"/>
            <a:t>Proof of concept</a:t>
          </a:r>
          <a:r>
            <a:rPr lang="en-US" sz="1300" b="0" noProof="0">
              <a:latin typeface="Calibri Light" panose="020F0302020204030204"/>
            </a:rPr>
            <a:t> </a:t>
          </a:r>
          <a:endParaRPr lang="en-US" sz="1300" b="0" noProof="0"/>
        </a:p>
      </dgm:t>
    </dgm:pt>
    <dgm:pt modelId="{42D28D45-E2EC-4E5C-8DD7-D2E192F84431}" type="parTrans" cxnId="{C77E7C76-BD78-4FBE-A7D2-76890B2BCDDE}">
      <dgm:prSet/>
      <dgm:spPr/>
      <dgm:t>
        <a:bodyPr/>
        <a:lstStyle/>
        <a:p>
          <a:endParaRPr lang="en-BE"/>
        </a:p>
      </dgm:t>
    </dgm:pt>
    <dgm:pt modelId="{EF737BD1-2A86-467C-995E-7D1498F0A8A7}" type="sibTrans" cxnId="{C77E7C76-BD78-4FBE-A7D2-76890B2BCDDE}">
      <dgm:prSet/>
      <dgm:spPr/>
      <dgm:t>
        <a:bodyPr/>
        <a:lstStyle/>
        <a:p>
          <a:endParaRPr lang="en-BE"/>
        </a:p>
      </dgm:t>
    </dgm:pt>
    <dgm:pt modelId="{1081C0C5-6B50-448B-AC02-B58B1D673944}">
      <dgm:prSet phldrT="[Text]"/>
      <dgm:spPr/>
      <dgm:t>
        <a:bodyPr/>
        <a:lstStyle/>
        <a:p>
          <a:r>
            <a:rPr lang="en-US" sz="1300" b="0" noProof="0" dirty="0"/>
            <a:t>Access to labs</a:t>
          </a:r>
        </a:p>
      </dgm:t>
    </dgm:pt>
    <dgm:pt modelId="{11A6E742-5AA5-49E8-9CED-408D52ED9992}" type="parTrans" cxnId="{00D45910-E38A-466C-8907-B1F73C39A0CD}">
      <dgm:prSet/>
      <dgm:spPr/>
      <dgm:t>
        <a:bodyPr/>
        <a:lstStyle/>
        <a:p>
          <a:endParaRPr lang="en-BE"/>
        </a:p>
      </dgm:t>
    </dgm:pt>
    <dgm:pt modelId="{3E5813C7-12B9-41DB-BBED-63D83FF53DA1}" type="sibTrans" cxnId="{00D45910-E38A-466C-8907-B1F73C39A0CD}">
      <dgm:prSet/>
      <dgm:spPr/>
      <dgm:t>
        <a:bodyPr/>
        <a:lstStyle/>
        <a:p>
          <a:endParaRPr lang="en-BE"/>
        </a:p>
      </dgm:t>
    </dgm:pt>
    <dgm:pt modelId="{8853777E-E775-4917-B132-C02780845B68}">
      <dgm:prSet phldrT="[Text]"/>
      <dgm:spPr/>
      <dgm:t>
        <a:bodyPr/>
        <a:lstStyle/>
        <a:p>
          <a:r>
            <a:rPr lang="en-US" sz="1300" b="0" noProof="0"/>
            <a:t>Guidance to mature digital offering</a:t>
          </a:r>
        </a:p>
      </dgm:t>
    </dgm:pt>
    <dgm:pt modelId="{77416DA0-681F-46EC-B8FC-8014A7A6D427}" type="parTrans" cxnId="{D64F65CD-223C-48B9-B515-FB86A11E3C71}">
      <dgm:prSet/>
      <dgm:spPr/>
      <dgm:t>
        <a:bodyPr/>
        <a:lstStyle/>
        <a:p>
          <a:endParaRPr lang="en-BE"/>
        </a:p>
      </dgm:t>
    </dgm:pt>
    <dgm:pt modelId="{DE223057-9118-409B-829F-FE1CC6193068}" type="sibTrans" cxnId="{D64F65CD-223C-48B9-B515-FB86A11E3C71}">
      <dgm:prSet/>
      <dgm:spPr/>
      <dgm:t>
        <a:bodyPr/>
        <a:lstStyle/>
        <a:p>
          <a:endParaRPr lang="en-BE"/>
        </a:p>
      </dgm:t>
    </dgm:pt>
    <dgm:pt modelId="{7993308C-D813-4D29-8329-05ACE1F206F4}">
      <dgm:prSet phldrT="[Text]" phldr="0"/>
      <dgm:spPr/>
      <dgm:t>
        <a:bodyPr/>
        <a:lstStyle/>
        <a:p>
          <a:pPr rtl="0"/>
          <a:r>
            <a:rPr lang="en-US" b="0" noProof="0">
              <a:latin typeface="Calibri Light" panose="020F0302020204030204"/>
            </a:rPr>
            <a:t>Guidance</a:t>
          </a:r>
          <a:r>
            <a:rPr lang="en-US" b="0" noProof="0"/>
            <a:t> </a:t>
          </a:r>
          <a:r>
            <a:rPr lang="en-US" b="0" noProof="0">
              <a:latin typeface="Calibri Light" panose="020F0302020204030204"/>
            </a:rPr>
            <a:t>towards impact investments or funding</a:t>
          </a:r>
          <a:endParaRPr lang="en-US" b="0" noProof="0"/>
        </a:p>
      </dgm:t>
    </dgm:pt>
    <dgm:pt modelId="{9B16528E-6A74-45F8-A687-7AA4DE5072FC}" type="parTrans" cxnId="{5FD14D36-D670-4107-9F0A-3874FB0A1751}">
      <dgm:prSet/>
      <dgm:spPr/>
      <dgm:t>
        <a:bodyPr/>
        <a:lstStyle/>
        <a:p>
          <a:endParaRPr lang="en-BE"/>
        </a:p>
      </dgm:t>
    </dgm:pt>
    <dgm:pt modelId="{16EAB9E9-61F8-4E2A-B93F-E6FC84EE39A1}" type="sibTrans" cxnId="{5FD14D36-D670-4107-9F0A-3874FB0A1751}">
      <dgm:prSet/>
      <dgm:spPr/>
      <dgm:t>
        <a:bodyPr/>
        <a:lstStyle/>
        <a:p>
          <a:endParaRPr lang="en-BE"/>
        </a:p>
      </dgm:t>
    </dgm:pt>
    <dgm:pt modelId="{AEA6B185-F7DD-4820-A2E7-33C937B9E233}">
      <dgm:prSet phldrT="[Text]" phldr="0"/>
      <dgm:spPr/>
      <dgm:t>
        <a:bodyPr/>
        <a:lstStyle/>
        <a:p>
          <a:pPr rtl="0"/>
          <a:r>
            <a:rPr lang="en-US" b="0" noProof="0">
              <a:latin typeface="Calibri Light" panose="020F0302020204030204"/>
            </a:rPr>
            <a:t>Meet your investor</a:t>
          </a:r>
          <a:endParaRPr lang="en-US" b="0" noProof="0"/>
        </a:p>
      </dgm:t>
    </dgm:pt>
    <dgm:pt modelId="{3F9E6345-9C19-4ACA-AD57-66BED5E5EB0C}" type="parTrans" cxnId="{12EC09D6-33E7-4F1D-BA48-D851B593554B}">
      <dgm:prSet/>
      <dgm:spPr/>
      <dgm:t>
        <a:bodyPr/>
        <a:lstStyle/>
        <a:p>
          <a:endParaRPr lang="en-BE"/>
        </a:p>
      </dgm:t>
    </dgm:pt>
    <dgm:pt modelId="{798C5B69-26B1-460C-8365-77BD5EABB484}" type="sibTrans" cxnId="{12EC09D6-33E7-4F1D-BA48-D851B593554B}">
      <dgm:prSet/>
      <dgm:spPr/>
      <dgm:t>
        <a:bodyPr/>
        <a:lstStyle/>
        <a:p>
          <a:endParaRPr lang="en-BE"/>
        </a:p>
      </dgm:t>
    </dgm:pt>
    <dgm:pt modelId="{9DCF8E4A-A5EF-46BB-B1CF-9BC855874F09}">
      <dgm:prSet phldrT="[Text]" phldr="0"/>
      <dgm:spPr/>
      <dgm:t>
        <a:bodyPr/>
        <a:lstStyle/>
        <a:p>
          <a:pPr rtl="0"/>
          <a:r>
            <a:rPr lang="en-US" b="0" noProof="0">
              <a:latin typeface="Calibri Light" panose="020F0302020204030204"/>
            </a:rPr>
            <a:t>Monthly Sustain</a:t>
          </a:r>
          <a:r>
            <a:rPr lang="en-US" b="0">
              <a:latin typeface="Calibri Light" panose="020F0302020204030204"/>
            </a:rPr>
            <a:t> Brussels AI Happy Hour  </a:t>
          </a:r>
        </a:p>
      </dgm:t>
    </dgm:pt>
    <dgm:pt modelId="{FBB4ACBC-EB95-417C-9629-E55F9AC611C3}" type="parTrans" cxnId="{C293605F-12AF-4902-8C12-2C6B6B7DA169}">
      <dgm:prSet/>
      <dgm:spPr/>
      <dgm:t>
        <a:bodyPr/>
        <a:lstStyle/>
        <a:p>
          <a:endParaRPr lang="en-BE"/>
        </a:p>
      </dgm:t>
    </dgm:pt>
    <dgm:pt modelId="{FC0E5A6A-2806-427F-8C4C-C0872D353D96}" type="sibTrans" cxnId="{C293605F-12AF-4902-8C12-2C6B6B7DA169}">
      <dgm:prSet/>
      <dgm:spPr/>
      <dgm:t>
        <a:bodyPr/>
        <a:lstStyle/>
        <a:p>
          <a:endParaRPr lang="en-BE"/>
        </a:p>
      </dgm:t>
    </dgm:pt>
    <dgm:pt modelId="{09E631DF-13DE-4046-BC3E-F6E12E1F95BF}">
      <dgm:prSet phldr="0"/>
      <dgm:spPr/>
      <dgm:t>
        <a:bodyPr/>
        <a:lstStyle/>
        <a:p>
          <a:r>
            <a:rPr lang="en-US" b="0">
              <a:latin typeface="Calibri Light" panose="020F0302020204030204"/>
            </a:rPr>
            <a:t>18/6 and 19/6 GreenTech Forum Brussels (</a:t>
          </a:r>
          <a:r>
            <a:rPr lang="en-US" b="0">
              <a:solidFill>
                <a:srgbClr val="000000"/>
              </a:solidFill>
              <a:latin typeface="Calibri"/>
              <a:cs typeface="Calibri"/>
            </a:rPr>
            <a:t>Annual event)</a:t>
          </a:r>
          <a:endParaRPr lang="en-US"/>
        </a:p>
      </dgm:t>
    </dgm:pt>
    <dgm:pt modelId="{40E22F66-8359-4728-A6EB-F850A6C4EE56}" type="parTrans" cxnId="{6DE17E5D-78B2-45C1-A2F7-9937F89BE9F3}">
      <dgm:prSet/>
      <dgm:spPr/>
      <dgm:t>
        <a:bodyPr/>
        <a:lstStyle/>
        <a:p>
          <a:endParaRPr lang="fr-BE"/>
        </a:p>
      </dgm:t>
    </dgm:pt>
    <dgm:pt modelId="{7FB074C8-5C34-482D-A021-79D68D49EF8B}" type="sibTrans" cxnId="{6DE17E5D-78B2-45C1-A2F7-9937F89BE9F3}">
      <dgm:prSet/>
      <dgm:spPr/>
      <dgm:t>
        <a:bodyPr/>
        <a:lstStyle/>
        <a:p>
          <a:endParaRPr lang="fr-BE"/>
        </a:p>
      </dgm:t>
    </dgm:pt>
    <dgm:pt modelId="{C8A6B3EE-9840-4F97-879A-6C0A8C7838DD}">
      <dgm:prSet phldr="0"/>
      <dgm:spPr/>
      <dgm:t>
        <a:bodyPr/>
        <a:lstStyle/>
        <a:p>
          <a:pPr rtl="0"/>
          <a:r>
            <a:rPr lang="en-US" b="0" noProof="0">
              <a:latin typeface="Calibri Light" panose="020F0302020204030204"/>
            </a:rPr>
            <a:t>Training</a:t>
          </a:r>
          <a:r>
            <a:rPr lang="en-US" b="0" noProof="0">
              <a:solidFill>
                <a:srgbClr val="010000"/>
              </a:solidFill>
              <a:latin typeface="Calibri Light" panose="020F0302020204030204"/>
            </a:rPr>
            <a:t> </a:t>
          </a:r>
          <a:r>
            <a:rPr lang="en-US" b="0" noProof="0">
              <a:latin typeface="Calibri Light" panose="020F0302020204030204"/>
            </a:rPr>
            <a:t>tracks</a:t>
          </a:r>
        </a:p>
      </dgm:t>
    </dgm:pt>
    <dgm:pt modelId="{4953A974-ADDE-4CD3-9D6A-B49D4F2824AB}" type="parTrans" cxnId="{47FA5F3E-8971-4D07-B968-ADC20AA9FEF4}">
      <dgm:prSet/>
      <dgm:spPr/>
      <dgm:t>
        <a:bodyPr/>
        <a:lstStyle/>
        <a:p>
          <a:endParaRPr lang="fr-BE"/>
        </a:p>
      </dgm:t>
    </dgm:pt>
    <dgm:pt modelId="{E58058C4-32EC-483B-99AC-B0D43FD61377}" type="sibTrans" cxnId="{47FA5F3E-8971-4D07-B968-ADC20AA9FEF4}">
      <dgm:prSet/>
      <dgm:spPr/>
      <dgm:t>
        <a:bodyPr/>
        <a:lstStyle/>
        <a:p>
          <a:endParaRPr lang="fr-BE"/>
        </a:p>
      </dgm:t>
    </dgm:pt>
    <dgm:pt modelId="{423FB6A6-9CF4-4127-B8BD-1471EE35104B}">
      <dgm:prSet phldr="0"/>
      <dgm:spPr/>
      <dgm:t>
        <a:bodyPr/>
        <a:lstStyle/>
        <a:p>
          <a:pPr rtl="0"/>
          <a:r>
            <a:rPr lang="en-US" b="0" noProof="0">
              <a:latin typeface="Calibri Light" panose="020F0302020204030204"/>
            </a:rPr>
            <a:t>Masterclasses</a:t>
          </a:r>
        </a:p>
      </dgm:t>
    </dgm:pt>
    <dgm:pt modelId="{ED2A8BEB-E097-4B88-9495-61FAC92DB596}" type="parTrans" cxnId="{ADC9D2AC-6666-4CFC-AC02-ED44FBB4041F}">
      <dgm:prSet/>
      <dgm:spPr/>
      <dgm:t>
        <a:bodyPr/>
        <a:lstStyle/>
        <a:p>
          <a:endParaRPr lang="fr-BE"/>
        </a:p>
      </dgm:t>
    </dgm:pt>
    <dgm:pt modelId="{8959F81C-F2E2-4B0B-AB18-71CBEE10BC09}" type="sibTrans" cxnId="{ADC9D2AC-6666-4CFC-AC02-ED44FBB4041F}">
      <dgm:prSet/>
      <dgm:spPr/>
      <dgm:t>
        <a:bodyPr/>
        <a:lstStyle/>
        <a:p>
          <a:endParaRPr lang="fr-BE"/>
        </a:p>
      </dgm:t>
    </dgm:pt>
    <dgm:pt modelId="{B1E192DB-F312-45C9-971B-724501C896DE}">
      <dgm:prSet phldr="0"/>
      <dgm:spPr/>
      <dgm:t>
        <a:bodyPr/>
        <a:lstStyle/>
        <a:p>
          <a:pPr rtl="0"/>
          <a:r>
            <a:rPr lang="en-US" b="0" noProof="0">
              <a:latin typeface="Calibri Light" panose="020F0302020204030204"/>
            </a:rPr>
            <a:t>Train the trainers </a:t>
          </a:r>
        </a:p>
      </dgm:t>
    </dgm:pt>
    <dgm:pt modelId="{55AC000B-37F8-4BA4-8E99-F2267F76843A}" type="parTrans" cxnId="{16017E0D-9C41-4274-A0EF-BE83DC166D23}">
      <dgm:prSet/>
      <dgm:spPr/>
      <dgm:t>
        <a:bodyPr/>
        <a:lstStyle/>
        <a:p>
          <a:endParaRPr lang="fr-BE"/>
        </a:p>
      </dgm:t>
    </dgm:pt>
    <dgm:pt modelId="{BA4AE3FE-114E-4E97-8170-90FDB3B0B78A}" type="sibTrans" cxnId="{16017E0D-9C41-4274-A0EF-BE83DC166D23}">
      <dgm:prSet/>
      <dgm:spPr/>
      <dgm:t>
        <a:bodyPr/>
        <a:lstStyle/>
        <a:p>
          <a:endParaRPr lang="fr-BE"/>
        </a:p>
      </dgm:t>
    </dgm:pt>
    <dgm:pt modelId="{7EBCEA97-EC0E-48C4-A775-00269ECCA9BD}">
      <dgm:prSet phldr="0"/>
      <dgm:spPr/>
      <dgm:t>
        <a:bodyPr/>
        <a:lstStyle/>
        <a:p>
          <a:pPr rtl="0"/>
          <a:r>
            <a:rPr lang="en-US" b="0" noProof="0">
              <a:latin typeface="Calibri Light" panose="020F0302020204030204"/>
            </a:rPr>
            <a:t>Learning Network</a:t>
          </a:r>
          <a:br>
            <a:rPr lang="en-US" b="0" noProof="0"/>
          </a:br>
          <a:endParaRPr lang="en-US"/>
        </a:p>
      </dgm:t>
    </dgm:pt>
    <dgm:pt modelId="{BAF08126-6DCA-4392-98DD-50F9B83B680A}" type="parTrans" cxnId="{58A1DF96-32CC-4C45-B305-85F36BD6D00C}">
      <dgm:prSet/>
      <dgm:spPr/>
      <dgm:t>
        <a:bodyPr/>
        <a:lstStyle/>
        <a:p>
          <a:endParaRPr lang="fr-BE"/>
        </a:p>
      </dgm:t>
    </dgm:pt>
    <dgm:pt modelId="{6E50AC51-753A-4B47-A1D8-50947CAD6A9E}" type="sibTrans" cxnId="{58A1DF96-32CC-4C45-B305-85F36BD6D00C}">
      <dgm:prSet/>
      <dgm:spPr/>
      <dgm:t>
        <a:bodyPr/>
        <a:lstStyle/>
        <a:p>
          <a:endParaRPr lang="fr-BE"/>
        </a:p>
      </dgm:t>
    </dgm:pt>
    <dgm:pt modelId="{969DE455-23C4-4E3C-B55C-066CF1D57015}" type="pres">
      <dgm:prSet presAssocID="{9E73E7DC-96F9-4582-B4C5-51A3E434A60C}" presName="Name0" presStyleCnt="0">
        <dgm:presLayoutVars>
          <dgm:dir/>
          <dgm:resizeHandles val="exact"/>
        </dgm:presLayoutVars>
      </dgm:prSet>
      <dgm:spPr/>
    </dgm:pt>
    <dgm:pt modelId="{DAF74828-6239-4234-9BD9-DC7F7C08479D}" type="pres">
      <dgm:prSet presAssocID="{FE6F4BE8-8171-4EC8-9FA7-3C8CDC15C95B}" presName="composite" presStyleCnt="0"/>
      <dgm:spPr/>
    </dgm:pt>
    <dgm:pt modelId="{DDFEF39B-95BB-4603-89A8-208ACB03F131}" type="pres">
      <dgm:prSet presAssocID="{FE6F4BE8-8171-4EC8-9FA7-3C8CDC15C95B}" presName="rect1" presStyleLbl="trAlignAcc1" presStyleIdx="0" presStyleCnt="4">
        <dgm:presLayoutVars>
          <dgm:bulletEnabled val="1"/>
        </dgm:presLayoutVars>
      </dgm:prSet>
      <dgm:spPr/>
    </dgm:pt>
    <dgm:pt modelId="{108898E3-C839-4DD4-8875-98B954494BD2}" type="pres">
      <dgm:prSet presAssocID="{FE6F4BE8-8171-4EC8-9FA7-3C8CDC15C95B}" presName="rect2" presStyleLbl="fgImgPlace1" presStyleIdx="0" presStyleCnt="4" custLinFactNeighborX="-118" custLinFactNeighborY="827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09FF296-645C-48AE-ADD4-7D578F8F1127}" type="pres">
      <dgm:prSet presAssocID="{EA8A2044-8E4A-441C-811F-7E5BA82C1614}" presName="sibTrans" presStyleCnt="0"/>
      <dgm:spPr/>
    </dgm:pt>
    <dgm:pt modelId="{1DD88E6E-8DE6-4C6A-9E02-8F2A11ED6620}" type="pres">
      <dgm:prSet presAssocID="{8D90B3F8-142C-4FAD-8802-2B3888D01B1B}" presName="composite" presStyleCnt="0"/>
      <dgm:spPr/>
    </dgm:pt>
    <dgm:pt modelId="{19BF6992-201D-42B8-9423-499F28AA03C7}" type="pres">
      <dgm:prSet presAssocID="{8D90B3F8-142C-4FAD-8802-2B3888D01B1B}" presName="rect1" presStyleLbl="trAlignAcc1" presStyleIdx="1" presStyleCnt="4">
        <dgm:presLayoutVars>
          <dgm:bulletEnabled val="1"/>
        </dgm:presLayoutVars>
      </dgm:prSet>
      <dgm:spPr/>
    </dgm:pt>
    <dgm:pt modelId="{B773FF07-E7EC-43F4-8521-F28468073335}" type="pres">
      <dgm:prSet presAssocID="{8D90B3F8-142C-4FAD-8802-2B3888D01B1B}" presName="rect2" presStyleLbl="fgImgPlace1" presStyleIdx="1" presStyleCnt="4"/>
      <dgm:spPr>
        <a:blipFill>
          <a:blip xmlns:r="http://schemas.openxmlformats.org/officeDocument/2006/relationships" r:embed="rId2"/>
          <a:srcRect/>
          <a:stretch>
            <a:fillRect l="-25000" r="-25000"/>
          </a:stretch>
        </a:blipFill>
      </dgm:spPr>
    </dgm:pt>
    <dgm:pt modelId="{8FDB3F1C-ECF1-47C6-A004-E9D548D797CE}" type="pres">
      <dgm:prSet presAssocID="{B5AB2006-35F1-41E4-82D9-834DB7F3C101}" presName="sibTrans" presStyleCnt="0"/>
      <dgm:spPr/>
    </dgm:pt>
    <dgm:pt modelId="{B682E915-0B04-4D7C-9C10-6B7B656B701F}" type="pres">
      <dgm:prSet presAssocID="{CA96D02C-9C9A-47AD-9921-DC92E45B569E}" presName="composite" presStyleCnt="0"/>
      <dgm:spPr/>
    </dgm:pt>
    <dgm:pt modelId="{7E314E0D-896A-46F0-A7E1-A1658E62D8D6}" type="pres">
      <dgm:prSet presAssocID="{CA96D02C-9C9A-47AD-9921-DC92E45B569E}" presName="rect1" presStyleLbl="trAlignAcc1" presStyleIdx="2" presStyleCnt="4">
        <dgm:presLayoutVars>
          <dgm:bulletEnabled val="1"/>
        </dgm:presLayoutVars>
      </dgm:prSet>
      <dgm:spPr/>
    </dgm:pt>
    <dgm:pt modelId="{95EA45CE-A37B-4892-93E7-31CDB58EB593}" type="pres">
      <dgm:prSet presAssocID="{CA96D02C-9C9A-47AD-9921-DC92E45B569E}" presName="rect2" presStyleLbl="fgImgPlace1" presStyleIdx="2" presStyleCnt="4"/>
      <dgm:spPr>
        <a:blipFill>
          <a:blip xmlns:r="http://schemas.openxmlformats.org/officeDocument/2006/relationships" r:embed="rId3"/>
          <a:srcRect/>
          <a:stretch>
            <a:fillRect l="-25000" r="-25000"/>
          </a:stretch>
        </a:blipFill>
      </dgm:spPr>
    </dgm:pt>
    <dgm:pt modelId="{A459B49E-3D07-49C8-9E57-B9AEC9AFFE60}" type="pres">
      <dgm:prSet presAssocID="{30165294-D894-4F54-B725-D9413BA244DE}" presName="sibTrans" presStyleCnt="0"/>
      <dgm:spPr/>
    </dgm:pt>
    <dgm:pt modelId="{EFD4F141-3815-459D-B576-9928471AD221}" type="pres">
      <dgm:prSet presAssocID="{0E41128D-E5B0-4222-B32F-D44C81907262}" presName="composite" presStyleCnt="0"/>
      <dgm:spPr/>
    </dgm:pt>
    <dgm:pt modelId="{7003C986-A4DB-4DDC-89EC-F6A62664EFA3}" type="pres">
      <dgm:prSet presAssocID="{0E41128D-E5B0-4222-B32F-D44C81907262}" presName="rect1" presStyleLbl="trAlignAcc1" presStyleIdx="3" presStyleCnt="4">
        <dgm:presLayoutVars>
          <dgm:bulletEnabled val="1"/>
        </dgm:presLayoutVars>
      </dgm:prSet>
      <dgm:spPr/>
    </dgm:pt>
    <dgm:pt modelId="{CD9430D9-B8E0-40B0-8434-A26C70619C21}" type="pres">
      <dgm:prSet presAssocID="{0E41128D-E5B0-4222-B32F-D44C81907262}" presName="rect2" presStyleLbl="fgImgPlace1" presStyleIdx="3" presStyleCnt="4"/>
      <dgm:spPr>
        <a:blipFill>
          <a:blip xmlns:r="http://schemas.openxmlformats.org/officeDocument/2006/relationships" r:embed="rId4"/>
          <a:srcRect/>
          <a:stretch>
            <a:fillRect l="-25000" r="-25000"/>
          </a:stretch>
        </a:blipFill>
      </dgm:spPr>
    </dgm:pt>
  </dgm:ptLst>
  <dgm:cxnLst>
    <dgm:cxn modelId="{B3E89A06-31E2-4F4F-9734-D16F51DC3F0C}" srcId="{9E73E7DC-96F9-4582-B4C5-51A3E434A60C}" destId="{0E41128D-E5B0-4222-B32F-D44C81907262}" srcOrd="3" destOrd="0" parTransId="{C05A920D-B6B3-4859-B112-38EF02827C1D}" sibTransId="{EE95BDA0-DBCE-4FD9-85C4-CAC471532A78}"/>
    <dgm:cxn modelId="{16017E0D-9C41-4274-A0EF-BE83DC166D23}" srcId="{8D90B3F8-142C-4FAD-8802-2B3888D01B1B}" destId="{B1E192DB-F312-45C9-971B-724501C896DE}" srcOrd="2" destOrd="0" parTransId="{55AC000B-37F8-4BA4-8E99-F2267F76843A}" sibTransId="{BA4AE3FE-114E-4E97-8170-90FDB3B0B78A}"/>
    <dgm:cxn modelId="{00D45910-E38A-466C-8907-B1F73C39A0CD}" srcId="{FE6F4BE8-8171-4EC8-9FA7-3C8CDC15C95B}" destId="{1081C0C5-6B50-448B-AC02-B58B1D673944}" srcOrd="2" destOrd="0" parTransId="{11A6E742-5AA5-49E8-9CED-408D52ED9992}" sibTransId="{3E5813C7-12B9-41DB-BBED-63D83FF53DA1}"/>
    <dgm:cxn modelId="{C2BF541C-798A-4C40-88C1-5917792BD480}" srcId="{9E73E7DC-96F9-4582-B4C5-51A3E434A60C}" destId="{8D90B3F8-142C-4FAD-8802-2B3888D01B1B}" srcOrd="1" destOrd="0" parTransId="{0C9030EC-323E-4971-88C4-6DB228DF1EC6}" sibTransId="{B5AB2006-35F1-41E4-82D9-834DB7F3C101}"/>
    <dgm:cxn modelId="{E2D6B91C-5A23-4DE7-B739-09031C8E6822}" type="presOf" srcId="{1081C0C5-6B50-448B-AC02-B58B1D673944}" destId="{DDFEF39B-95BB-4603-89A8-208ACB03F131}" srcOrd="0" destOrd="3" presId="urn:microsoft.com/office/officeart/2008/layout/PictureStrips"/>
    <dgm:cxn modelId="{CD75AB2A-CF40-43B0-906C-81883C3ED6D9}" type="presOf" srcId="{AEA6B185-F7DD-4820-A2E7-33C937B9E233}" destId="{7E314E0D-896A-46F0-A7E1-A1658E62D8D6}" srcOrd="0" destOrd="2" presId="urn:microsoft.com/office/officeart/2008/layout/PictureStrips"/>
    <dgm:cxn modelId="{B28A322D-ED77-4FD7-9DDD-45BCAE01B833}" type="presOf" srcId="{09E631DF-13DE-4046-BC3E-F6E12E1F95BF}" destId="{7003C986-A4DB-4DDC-89EC-F6A62664EFA3}" srcOrd="0" destOrd="2" presId="urn:microsoft.com/office/officeart/2008/layout/PictureStrips"/>
    <dgm:cxn modelId="{4ADF4C35-C95F-46A1-8539-ECC62536F562}" type="presOf" srcId="{8D90B3F8-142C-4FAD-8802-2B3888D01B1B}" destId="{19BF6992-201D-42B8-9423-499F28AA03C7}" srcOrd="0" destOrd="0" presId="urn:microsoft.com/office/officeart/2008/layout/PictureStrips"/>
    <dgm:cxn modelId="{5FD14D36-D670-4107-9F0A-3874FB0A1751}" srcId="{CA96D02C-9C9A-47AD-9921-DC92E45B569E}" destId="{7993308C-D813-4D29-8329-05ACE1F206F4}" srcOrd="0" destOrd="0" parTransId="{9B16528E-6A74-45F8-A687-7AA4DE5072FC}" sibTransId="{16EAB9E9-61F8-4E2A-B93F-E6FC84EE39A1}"/>
    <dgm:cxn modelId="{3145953A-C7BF-453A-86AF-1CFDD6A88928}" type="presOf" srcId="{7993308C-D813-4D29-8329-05ACE1F206F4}" destId="{7E314E0D-896A-46F0-A7E1-A1658E62D8D6}" srcOrd="0" destOrd="1" presId="urn:microsoft.com/office/officeart/2008/layout/PictureStrips"/>
    <dgm:cxn modelId="{C888703C-52DD-4D9C-A43A-6F2BC291CEDD}" type="presOf" srcId="{0E41128D-E5B0-4222-B32F-D44C81907262}" destId="{7003C986-A4DB-4DDC-89EC-F6A62664EFA3}" srcOrd="0" destOrd="0" presId="urn:microsoft.com/office/officeart/2008/layout/PictureStrips"/>
    <dgm:cxn modelId="{47FA5F3E-8971-4D07-B968-ADC20AA9FEF4}" srcId="{8D90B3F8-142C-4FAD-8802-2B3888D01B1B}" destId="{C8A6B3EE-9840-4F97-879A-6C0A8C7838DD}" srcOrd="1" destOrd="0" parTransId="{4953A974-ADDE-4CD3-9D6A-B49D4F2824AB}" sibTransId="{E58058C4-32EC-483B-99AC-B0D43FD61377}"/>
    <dgm:cxn modelId="{441CAA3F-FC2A-4BCB-9BB6-ADE3F279F300}" type="presOf" srcId="{B1E192DB-F312-45C9-971B-724501C896DE}" destId="{19BF6992-201D-42B8-9423-499F28AA03C7}" srcOrd="0" destOrd="3" presId="urn:microsoft.com/office/officeart/2008/layout/PictureStrips"/>
    <dgm:cxn modelId="{6DE17E5D-78B2-45C1-A2F7-9937F89BE9F3}" srcId="{0E41128D-E5B0-4222-B32F-D44C81907262}" destId="{09E631DF-13DE-4046-BC3E-F6E12E1F95BF}" srcOrd="1" destOrd="0" parTransId="{40E22F66-8359-4728-A6EB-F850A6C4EE56}" sibTransId="{7FB074C8-5C34-482D-A021-79D68D49EF8B}"/>
    <dgm:cxn modelId="{C293605F-12AF-4902-8C12-2C6B6B7DA169}" srcId="{0E41128D-E5B0-4222-B32F-D44C81907262}" destId="{9DCF8E4A-A5EF-46BB-B1CF-9BC855874F09}" srcOrd="0" destOrd="0" parTransId="{FBB4ACBC-EB95-417C-9629-E55F9AC611C3}" sibTransId="{FC0E5A6A-2806-427F-8C4C-C0872D353D96}"/>
    <dgm:cxn modelId="{77EE0C67-9B97-43F6-A3D0-42C95A5A9B4D}" type="presOf" srcId="{9E73E7DC-96F9-4582-B4C5-51A3E434A60C}" destId="{969DE455-23C4-4E3C-B55C-066CF1D57015}" srcOrd="0" destOrd="0" presId="urn:microsoft.com/office/officeart/2008/layout/PictureStrips"/>
    <dgm:cxn modelId="{DE2AE867-C4ED-42FF-8A70-9851AB94B746}" type="presOf" srcId="{FE6F4BE8-8171-4EC8-9FA7-3C8CDC15C95B}" destId="{DDFEF39B-95BB-4603-89A8-208ACB03F131}" srcOrd="0" destOrd="0" presId="urn:microsoft.com/office/officeart/2008/layout/PictureStrips"/>
    <dgm:cxn modelId="{C77E7C76-BD78-4FBE-A7D2-76890B2BCDDE}" srcId="{FE6F4BE8-8171-4EC8-9FA7-3C8CDC15C95B}" destId="{E43BFF24-CE75-432A-A2E1-BBE077EFCF31}" srcOrd="1" destOrd="0" parTransId="{42D28D45-E2EC-4E5C-8DD7-D2E192F84431}" sibTransId="{EF737BD1-2A86-467C-995E-7D1498F0A8A7}"/>
    <dgm:cxn modelId="{8ECF9784-CFC0-48AE-B833-8DD1C2A9B297}" type="presOf" srcId="{CA96D02C-9C9A-47AD-9921-DC92E45B569E}" destId="{7E314E0D-896A-46F0-A7E1-A1658E62D8D6}" srcOrd="0" destOrd="0" presId="urn:microsoft.com/office/officeart/2008/layout/PictureStrips"/>
    <dgm:cxn modelId="{D8CB828A-69A7-4057-8651-4A7059797FC0}" type="presOf" srcId="{C8A6B3EE-9840-4F97-879A-6C0A8C7838DD}" destId="{19BF6992-201D-42B8-9423-499F28AA03C7}" srcOrd="0" destOrd="2" presId="urn:microsoft.com/office/officeart/2008/layout/PictureStrips"/>
    <dgm:cxn modelId="{3727BD96-2DE0-4AE1-A1C8-2FB861ED4E9D}" srcId="{9E73E7DC-96F9-4582-B4C5-51A3E434A60C}" destId="{CA96D02C-9C9A-47AD-9921-DC92E45B569E}" srcOrd="2" destOrd="0" parTransId="{5A05A2EC-79E8-4443-BA2D-D5FB091366F7}" sibTransId="{30165294-D894-4F54-B725-D9413BA244DE}"/>
    <dgm:cxn modelId="{58A1DF96-32CC-4C45-B305-85F36BD6D00C}" srcId="{8D90B3F8-142C-4FAD-8802-2B3888D01B1B}" destId="{7EBCEA97-EC0E-48C4-A775-00269ECCA9BD}" srcOrd="3" destOrd="0" parTransId="{BAF08126-6DCA-4392-98DD-50F9B83B680A}" sibTransId="{6E50AC51-753A-4B47-A1D8-50947CAD6A9E}"/>
    <dgm:cxn modelId="{CBEE6798-2254-4F29-BDE7-EC817C730F75}" type="presOf" srcId="{7D2F54F4-0C51-40C8-BE39-6366769AEB52}" destId="{DDFEF39B-95BB-4603-89A8-208ACB03F131}" srcOrd="0" destOrd="1" presId="urn:microsoft.com/office/officeart/2008/layout/PictureStrips"/>
    <dgm:cxn modelId="{BE72E79D-9C4A-4C1E-823B-E88B144875F2}" type="presOf" srcId="{423FB6A6-9CF4-4127-B8BD-1471EE35104B}" destId="{19BF6992-201D-42B8-9423-499F28AA03C7}" srcOrd="0" destOrd="1" presId="urn:microsoft.com/office/officeart/2008/layout/PictureStrips"/>
    <dgm:cxn modelId="{ADC9D2AC-6666-4CFC-AC02-ED44FBB4041F}" srcId="{8D90B3F8-142C-4FAD-8802-2B3888D01B1B}" destId="{423FB6A6-9CF4-4127-B8BD-1471EE35104B}" srcOrd="0" destOrd="0" parTransId="{ED2A8BEB-E097-4B88-9495-61FAC92DB596}" sibTransId="{8959F81C-F2E2-4B0B-AB18-71CBEE10BC09}"/>
    <dgm:cxn modelId="{8BAC92C7-9C08-4D08-BADC-DBE68EB30C8A}" type="presOf" srcId="{9DCF8E4A-A5EF-46BB-B1CF-9BC855874F09}" destId="{7003C986-A4DB-4DDC-89EC-F6A62664EFA3}" srcOrd="0" destOrd="1" presId="urn:microsoft.com/office/officeart/2008/layout/PictureStrips"/>
    <dgm:cxn modelId="{75983ECB-CDC2-412E-88F8-12BF029B664D}" type="presOf" srcId="{7EBCEA97-EC0E-48C4-A775-00269ECCA9BD}" destId="{19BF6992-201D-42B8-9423-499F28AA03C7}" srcOrd="0" destOrd="4" presId="urn:microsoft.com/office/officeart/2008/layout/PictureStrips"/>
    <dgm:cxn modelId="{D64F65CD-223C-48B9-B515-FB86A11E3C71}" srcId="{FE6F4BE8-8171-4EC8-9FA7-3C8CDC15C95B}" destId="{8853777E-E775-4917-B132-C02780845B68}" srcOrd="3" destOrd="0" parTransId="{77416DA0-681F-46EC-B8FC-8014A7A6D427}" sibTransId="{DE223057-9118-409B-829F-FE1CC6193068}"/>
    <dgm:cxn modelId="{21A853D0-2F03-4D6D-8DBB-223F0505B049}" type="presOf" srcId="{E43BFF24-CE75-432A-A2E1-BBE077EFCF31}" destId="{DDFEF39B-95BB-4603-89A8-208ACB03F131}" srcOrd="0" destOrd="2" presId="urn:microsoft.com/office/officeart/2008/layout/PictureStrips"/>
    <dgm:cxn modelId="{D3C4E9D2-5AAD-4A2A-AEB1-B796932C4FF2}" srcId="{9E73E7DC-96F9-4582-B4C5-51A3E434A60C}" destId="{FE6F4BE8-8171-4EC8-9FA7-3C8CDC15C95B}" srcOrd="0" destOrd="0" parTransId="{88D29837-B7BD-4843-A83C-A6AA57CA246D}" sibTransId="{EA8A2044-8E4A-441C-811F-7E5BA82C1614}"/>
    <dgm:cxn modelId="{12EC09D6-33E7-4F1D-BA48-D851B593554B}" srcId="{CA96D02C-9C9A-47AD-9921-DC92E45B569E}" destId="{AEA6B185-F7DD-4820-A2E7-33C937B9E233}" srcOrd="1" destOrd="0" parTransId="{3F9E6345-9C19-4ACA-AD57-66BED5E5EB0C}" sibTransId="{798C5B69-26B1-460C-8365-77BD5EABB484}"/>
    <dgm:cxn modelId="{05489AE6-10F6-40E1-B921-490628529D98}" type="presOf" srcId="{8853777E-E775-4917-B132-C02780845B68}" destId="{DDFEF39B-95BB-4603-89A8-208ACB03F131}" srcOrd="0" destOrd="4" presId="urn:microsoft.com/office/officeart/2008/layout/PictureStrips"/>
    <dgm:cxn modelId="{E2BD7CF3-28C9-4884-A353-DCCBAA214BE8}" srcId="{FE6F4BE8-8171-4EC8-9FA7-3C8CDC15C95B}" destId="{7D2F54F4-0C51-40C8-BE39-6366769AEB52}" srcOrd="0" destOrd="0" parTransId="{447B095A-ED6F-43D9-8CB7-9269AF2AAD68}" sibTransId="{92C04AA1-2DA3-4672-9A74-F577A3B5A31F}"/>
    <dgm:cxn modelId="{D97E1F16-AFCA-497D-8604-673B09D5D8DB}" type="presParOf" srcId="{969DE455-23C4-4E3C-B55C-066CF1D57015}" destId="{DAF74828-6239-4234-9BD9-DC7F7C08479D}" srcOrd="0" destOrd="0" presId="urn:microsoft.com/office/officeart/2008/layout/PictureStrips"/>
    <dgm:cxn modelId="{20AEBADF-8555-4A07-9434-21813A631E54}" type="presParOf" srcId="{DAF74828-6239-4234-9BD9-DC7F7C08479D}" destId="{DDFEF39B-95BB-4603-89A8-208ACB03F131}" srcOrd="0" destOrd="0" presId="urn:microsoft.com/office/officeart/2008/layout/PictureStrips"/>
    <dgm:cxn modelId="{57AD19E7-950D-4579-9D80-D95700307EF8}" type="presParOf" srcId="{DAF74828-6239-4234-9BD9-DC7F7C08479D}" destId="{108898E3-C839-4DD4-8875-98B954494BD2}" srcOrd="1" destOrd="0" presId="urn:microsoft.com/office/officeart/2008/layout/PictureStrips"/>
    <dgm:cxn modelId="{E8C29EFF-36CD-4358-8BC0-9F8EC3EF8388}" type="presParOf" srcId="{969DE455-23C4-4E3C-B55C-066CF1D57015}" destId="{F09FF296-645C-48AE-ADD4-7D578F8F1127}" srcOrd="1" destOrd="0" presId="urn:microsoft.com/office/officeart/2008/layout/PictureStrips"/>
    <dgm:cxn modelId="{0B624A6E-AB83-4534-A0B2-CA5EF22122B4}" type="presParOf" srcId="{969DE455-23C4-4E3C-B55C-066CF1D57015}" destId="{1DD88E6E-8DE6-4C6A-9E02-8F2A11ED6620}" srcOrd="2" destOrd="0" presId="urn:microsoft.com/office/officeart/2008/layout/PictureStrips"/>
    <dgm:cxn modelId="{C955F295-DD6B-496B-A265-25B86F055733}" type="presParOf" srcId="{1DD88E6E-8DE6-4C6A-9E02-8F2A11ED6620}" destId="{19BF6992-201D-42B8-9423-499F28AA03C7}" srcOrd="0" destOrd="0" presId="urn:microsoft.com/office/officeart/2008/layout/PictureStrips"/>
    <dgm:cxn modelId="{90897503-3BF6-44A7-BBA8-76989487028A}" type="presParOf" srcId="{1DD88E6E-8DE6-4C6A-9E02-8F2A11ED6620}" destId="{B773FF07-E7EC-43F4-8521-F28468073335}" srcOrd="1" destOrd="0" presId="urn:microsoft.com/office/officeart/2008/layout/PictureStrips"/>
    <dgm:cxn modelId="{47EE276D-9D58-438A-AF3B-5603D7E9BA06}" type="presParOf" srcId="{969DE455-23C4-4E3C-B55C-066CF1D57015}" destId="{8FDB3F1C-ECF1-47C6-A004-E9D548D797CE}" srcOrd="3" destOrd="0" presId="urn:microsoft.com/office/officeart/2008/layout/PictureStrips"/>
    <dgm:cxn modelId="{D518B95D-30BB-4D78-9EB0-CA6FC90EB4B6}" type="presParOf" srcId="{969DE455-23C4-4E3C-B55C-066CF1D57015}" destId="{B682E915-0B04-4D7C-9C10-6B7B656B701F}" srcOrd="4" destOrd="0" presId="urn:microsoft.com/office/officeart/2008/layout/PictureStrips"/>
    <dgm:cxn modelId="{FFAA8939-97BD-4711-981A-0A4C1ACDA3C5}" type="presParOf" srcId="{B682E915-0B04-4D7C-9C10-6B7B656B701F}" destId="{7E314E0D-896A-46F0-A7E1-A1658E62D8D6}" srcOrd="0" destOrd="0" presId="urn:microsoft.com/office/officeart/2008/layout/PictureStrips"/>
    <dgm:cxn modelId="{81CFCFEB-AC40-4F73-98FD-508AB26BC1F8}" type="presParOf" srcId="{B682E915-0B04-4D7C-9C10-6B7B656B701F}" destId="{95EA45CE-A37B-4892-93E7-31CDB58EB593}" srcOrd="1" destOrd="0" presId="urn:microsoft.com/office/officeart/2008/layout/PictureStrips"/>
    <dgm:cxn modelId="{95694C00-0070-4AF1-92B8-49DF1D1A88B5}" type="presParOf" srcId="{969DE455-23C4-4E3C-B55C-066CF1D57015}" destId="{A459B49E-3D07-49C8-9E57-B9AEC9AFFE60}" srcOrd="5" destOrd="0" presId="urn:microsoft.com/office/officeart/2008/layout/PictureStrips"/>
    <dgm:cxn modelId="{DE611760-8257-439D-B60E-5EC333D3FF1F}" type="presParOf" srcId="{969DE455-23C4-4E3C-B55C-066CF1D57015}" destId="{EFD4F141-3815-459D-B576-9928471AD221}" srcOrd="6" destOrd="0" presId="urn:microsoft.com/office/officeart/2008/layout/PictureStrips"/>
    <dgm:cxn modelId="{A1F915E6-C9FC-4B52-A445-EF50DCBECDB1}" type="presParOf" srcId="{EFD4F141-3815-459D-B576-9928471AD221}" destId="{7003C986-A4DB-4DDC-89EC-F6A62664EFA3}" srcOrd="0" destOrd="0" presId="urn:microsoft.com/office/officeart/2008/layout/PictureStrips"/>
    <dgm:cxn modelId="{0DD7C288-8011-4E32-9EED-AFE85E88F52A}" type="presParOf" srcId="{EFD4F141-3815-459D-B576-9928471AD221}" destId="{CD9430D9-B8E0-40B0-8434-A26C70619C2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6F1D12-D76B-4514-9277-309BEAF36475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BE"/>
        </a:p>
      </dgm:t>
    </dgm:pt>
    <dgm:pt modelId="{7825D9B3-515A-4EC8-BBE2-1ABF8E56A4AF}">
      <dgm:prSet/>
      <dgm:spPr/>
      <dgm:t>
        <a:bodyPr/>
        <a:lstStyle/>
        <a:p>
          <a:r>
            <a:rPr lang="fr-BE" b="1" i="1" dirty="0">
              <a:solidFill>
                <a:schemeClr val="accent1">
                  <a:lumMod val="75000"/>
                </a:schemeClr>
              </a:solidFill>
            </a:rPr>
            <a:t>20 March deadline</a:t>
          </a:r>
        </a:p>
      </dgm:t>
    </dgm:pt>
    <dgm:pt modelId="{F58406D1-35C9-402F-93E0-50B5BAF42CB2}" type="parTrans" cxnId="{BD6F420A-F033-4B1E-BE04-72FCF40020BF}">
      <dgm:prSet/>
      <dgm:spPr/>
      <dgm:t>
        <a:bodyPr/>
        <a:lstStyle/>
        <a:p>
          <a:endParaRPr lang="fr-BE"/>
        </a:p>
      </dgm:t>
    </dgm:pt>
    <dgm:pt modelId="{5A3E337C-269B-44FD-AE1E-66BC7F9C995B}" type="sibTrans" cxnId="{BD6F420A-F033-4B1E-BE04-72FCF40020BF}">
      <dgm:prSet/>
      <dgm:spPr/>
      <dgm:t>
        <a:bodyPr/>
        <a:lstStyle/>
        <a:p>
          <a:endParaRPr lang="fr-BE"/>
        </a:p>
      </dgm:t>
    </dgm:pt>
    <dgm:pt modelId="{70A7824A-3D7A-4218-B55A-76372A96F5A3}" type="pres">
      <dgm:prSet presAssocID="{ED6F1D12-D76B-4514-9277-309BEAF36475}" presName="linear" presStyleCnt="0">
        <dgm:presLayoutVars>
          <dgm:animLvl val="lvl"/>
          <dgm:resizeHandles val="exact"/>
        </dgm:presLayoutVars>
      </dgm:prSet>
      <dgm:spPr/>
    </dgm:pt>
    <dgm:pt modelId="{995DCEEC-71A8-44C2-BAEE-EBC5503358C0}" type="pres">
      <dgm:prSet presAssocID="{7825D9B3-515A-4EC8-BBE2-1ABF8E56A4AF}" presName="parentText" presStyleLbl="node1" presStyleIdx="0" presStyleCnt="1" custLinFactNeighborX="-67208" custLinFactNeighborY="7867">
        <dgm:presLayoutVars>
          <dgm:chMax val="0"/>
          <dgm:bulletEnabled val="1"/>
        </dgm:presLayoutVars>
      </dgm:prSet>
      <dgm:spPr/>
    </dgm:pt>
  </dgm:ptLst>
  <dgm:cxnLst>
    <dgm:cxn modelId="{BD6F420A-F033-4B1E-BE04-72FCF40020BF}" srcId="{ED6F1D12-D76B-4514-9277-309BEAF36475}" destId="{7825D9B3-515A-4EC8-BBE2-1ABF8E56A4AF}" srcOrd="0" destOrd="0" parTransId="{F58406D1-35C9-402F-93E0-50B5BAF42CB2}" sibTransId="{5A3E337C-269B-44FD-AE1E-66BC7F9C995B}"/>
    <dgm:cxn modelId="{91C85D9F-3F0F-4D79-A17A-BF783C25E335}" type="presOf" srcId="{7825D9B3-515A-4EC8-BBE2-1ABF8E56A4AF}" destId="{995DCEEC-71A8-44C2-BAEE-EBC5503358C0}" srcOrd="0" destOrd="0" presId="urn:microsoft.com/office/officeart/2005/8/layout/vList2"/>
    <dgm:cxn modelId="{B1078CFB-2018-41DC-BF07-ED5022327CF4}" type="presOf" srcId="{ED6F1D12-D76B-4514-9277-309BEAF36475}" destId="{70A7824A-3D7A-4218-B55A-76372A96F5A3}" srcOrd="0" destOrd="0" presId="urn:microsoft.com/office/officeart/2005/8/layout/vList2"/>
    <dgm:cxn modelId="{FA30A939-3051-42B6-B2A2-47C7460531A9}" type="presParOf" srcId="{70A7824A-3D7A-4218-B55A-76372A96F5A3}" destId="{995DCEEC-71A8-44C2-BAEE-EBC5503358C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6F1D12-D76B-4514-9277-309BEAF36475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BE"/>
        </a:p>
      </dgm:t>
    </dgm:pt>
    <dgm:pt modelId="{7825D9B3-515A-4EC8-BBE2-1ABF8E56A4AF}">
      <dgm:prSet/>
      <dgm:spPr/>
      <dgm:t>
        <a:bodyPr/>
        <a:lstStyle/>
        <a:p>
          <a:r>
            <a:rPr lang="fr-BE" b="1" i="1" dirty="0">
              <a:solidFill>
                <a:schemeClr val="accent1">
                  <a:lumMod val="75000"/>
                </a:schemeClr>
              </a:solidFill>
            </a:rPr>
            <a:t>STARTIA</a:t>
          </a:r>
        </a:p>
      </dgm:t>
    </dgm:pt>
    <dgm:pt modelId="{F58406D1-35C9-402F-93E0-50B5BAF42CB2}" type="parTrans" cxnId="{BD6F420A-F033-4B1E-BE04-72FCF40020BF}">
      <dgm:prSet/>
      <dgm:spPr/>
      <dgm:t>
        <a:bodyPr/>
        <a:lstStyle/>
        <a:p>
          <a:endParaRPr lang="fr-BE"/>
        </a:p>
      </dgm:t>
    </dgm:pt>
    <dgm:pt modelId="{5A3E337C-269B-44FD-AE1E-66BC7F9C995B}" type="sibTrans" cxnId="{BD6F420A-F033-4B1E-BE04-72FCF40020BF}">
      <dgm:prSet/>
      <dgm:spPr/>
      <dgm:t>
        <a:bodyPr/>
        <a:lstStyle/>
        <a:p>
          <a:endParaRPr lang="fr-BE"/>
        </a:p>
      </dgm:t>
    </dgm:pt>
    <dgm:pt modelId="{70A7824A-3D7A-4218-B55A-76372A96F5A3}" type="pres">
      <dgm:prSet presAssocID="{ED6F1D12-D76B-4514-9277-309BEAF36475}" presName="linear" presStyleCnt="0">
        <dgm:presLayoutVars>
          <dgm:animLvl val="lvl"/>
          <dgm:resizeHandles val="exact"/>
        </dgm:presLayoutVars>
      </dgm:prSet>
      <dgm:spPr/>
    </dgm:pt>
    <dgm:pt modelId="{995DCEEC-71A8-44C2-BAEE-EBC5503358C0}" type="pres">
      <dgm:prSet presAssocID="{7825D9B3-515A-4EC8-BBE2-1ABF8E56A4AF}" presName="parentText" presStyleLbl="node1" presStyleIdx="0" presStyleCnt="1" custLinFactNeighborX="-67208" custLinFactNeighborY="7867">
        <dgm:presLayoutVars>
          <dgm:chMax val="0"/>
          <dgm:bulletEnabled val="1"/>
        </dgm:presLayoutVars>
      </dgm:prSet>
      <dgm:spPr/>
    </dgm:pt>
  </dgm:ptLst>
  <dgm:cxnLst>
    <dgm:cxn modelId="{BD6F420A-F033-4B1E-BE04-72FCF40020BF}" srcId="{ED6F1D12-D76B-4514-9277-309BEAF36475}" destId="{7825D9B3-515A-4EC8-BBE2-1ABF8E56A4AF}" srcOrd="0" destOrd="0" parTransId="{F58406D1-35C9-402F-93E0-50B5BAF42CB2}" sibTransId="{5A3E337C-269B-44FD-AE1E-66BC7F9C995B}"/>
    <dgm:cxn modelId="{91C85D9F-3F0F-4D79-A17A-BF783C25E335}" type="presOf" srcId="{7825D9B3-515A-4EC8-BBE2-1ABF8E56A4AF}" destId="{995DCEEC-71A8-44C2-BAEE-EBC5503358C0}" srcOrd="0" destOrd="0" presId="urn:microsoft.com/office/officeart/2005/8/layout/vList2"/>
    <dgm:cxn modelId="{B1078CFB-2018-41DC-BF07-ED5022327CF4}" type="presOf" srcId="{ED6F1D12-D76B-4514-9277-309BEAF36475}" destId="{70A7824A-3D7A-4218-B55A-76372A96F5A3}" srcOrd="0" destOrd="0" presId="urn:microsoft.com/office/officeart/2005/8/layout/vList2"/>
    <dgm:cxn modelId="{FA30A939-3051-42B6-B2A2-47C7460531A9}" type="presParOf" srcId="{70A7824A-3D7A-4218-B55A-76372A96F5A3}" destId="{995DCEEC-71A8-44C2-BAEE-EBC5503358C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EF39B-95BB-4603-89A8-208ACB03F131}">
      <dsp:nvSpPr>
        <dsp:cNvPr id="0" name=""/>
        <dsp:cNvSpPr/>
      </dsp:nvSpPr>
      <dsp:spPr>
        <a:xfrm>
          <a:off x="209437" y="1620500"/>
          <a:ext cx="4951433" cy="154732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8053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noProof="0" dirty="0"/>
            <a:t>Test before invest </a:t>
          </a:r>
          <a:br>
            <a:rPr lang="en-US" sz="1700" b="0" kern="1200" noProof="0" dirty="0"/>
          </a:br>
          <a:r>
            <a:rPr lang="en-US" sz="1000" b="0" kern="1200" noProof="0" dirty="0"/>
            <a:t>Limited individual sessions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noProof="0"/>
            <a:t>Find your digital &amp; sustainable journey</a:t>
          </a:r>
          <a:r>
            <a:rPr lang="en-US" sz="1300" b="0" kern="1200" noProof="0">
              <a:latin typeface="Calibri Light" panose="020F0302020204030204"/>
            </a:rPr>
            <a:t> </a:t>
          </a:r>
          <a:endParaRPr lang="en-US" sz="1300" b="0" kern="1200" noProof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noProof="0"/>
            <a:t>Proof of concept</a:t>
          </a:r>
          <a:r>
            <a:rPr lang="en-US" sz="1300" b="0" kern="1200" noProof="0">
              <a:latin typeface="Calibri Light" panose="020F0302020204030204"/>
            </a:rPr>
            <a:t> </a:t>
          </a:r>
          <a:endParaRPr lang="en-US" sz="1300" b="0" kern="1200" noProof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noProof="0" dirty="0"/>
            <a:t>Access to labs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noProof="0"/>
            <a:t>Guidance to mature digital offering</a:t>
          </a:r>
        </a:p>
      </dsp:txBody>
      <dsp:txXfrm>
        <a:off x="209437" y="1620500"/>
        <a:ext cx="4951433" cy="1547322"/>
      </dsp:txXfrm>
    </dsp:sp>
    <dsp:sp modelId="{108898E3-C839-4DD4-8875-98B954494BD2}">
      <dsp:nvSpPr>
        <dsp:cNvPr id="0" name=""/>
        <dsp:cNvSpPr/>
      </dsp:nvSpPr>
      <dsp:spPr>
        <a:xfrm>
          <a:off x="1849" y="1531424"/>
          <a:ext cx="1083125" cy="16246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BF6992-201D-42B8-9423-499F28AA03C7}">
      <dsp:nvSpPr>
        <dsp:cNvPr id="0" name=""/>
        <dsp:cNvSpPr/>
      </dsp:nvSpPr>
      <dsp:spPr>
        <a:xfrm>
          <a:off x="5682958" y="1620500"/>
          <a:ext cx="4951433" cy="154732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8053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noProof="0"/>
            <a:t>Skills &amp; Training </a:t>
          </a:r>
          <a:endParaRPr lang="en-US" sz="1700" b="0" kern="1200" noProof="0">
            <a:solidFill>
              <a:srgbClr val="010000"/>
            </a:solidFill>
            <a:latin typeface="Calibri Light" panose="020F0302020204030204"/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noProof="0">
              <a:latin typeface="Calibri Light" panose="020F0302020204030204"/>
            </a:rPr>
            <a:t>Masterclasses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noProof="0">
              <a:latin typeface="Calibri Light" panose="020F0302020204030204"/>
            </a:rPr>
            <a:t>Training</a:t>
          </a:r>
          <a:r>
            <a:rPr lang="en-US" sz="1300" b="0" kern="1200" noProof="0">
              <a:solidFill>
                <a:srgbClr val="010000"/>
              </a:solidFill>
              <a:latin typeface="Calibri Light" panose="020F0302020204030204"/>
            </a:rPr>
            <a:t> </a:t>
          </a:r>
          <a:r>
            <a:rPr lang="en-US" sz="1300" b="0" kern="1200" noProof="0">
              <a:latin typeface="Calibri Light" panose="020F0302020204030204"/>
            </a:rPr>
            <a:t>tracks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noProof="0">
              <a:latin typeface="Calibri Light" panose="020F0302020204030204"/>
            </a:rPr>
            <a:t>Train the trainers 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noProof="0">
              <a:latin typeface="Calibri Light" panose="020F0302020204030204"/>
            </a:rPr>
            <a:t>Learning Network</a:t>
          </a:r>
          <a:br>
            <a:rPr lang="en-US" sz="1300" b="0" kern="1200" noProof="0"/>
          </a:br>
          <a:endParaRPr lang="en-US" sz="1300" kern="1200"/>
        </a:p>
      </dsp:txBody>
      <dsp:txXfrm>
        <a:off x="5682958" y="1620500"/>
        <a:ext cx="4951433" cy="1547322"/>
      </dsp:txXfrm>
    </dsp:sp>
    <dsp:sp modelId="{B773FF07-E7EC-43F4-8521-F28468073335}">
      <dsp:nvSpPr>
        <dsp:cNvPr id="0" name=""/>
        <dsp:cNvSpPr/>
      </dsp:nvSpPr>
      <dsp:spPr>
        <a:xfrm>
          <a:off x="5476649" y="1396998"/>
          <a:ext cx="1083125" cy="1624688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314E0D-896A-46F0-A7E1-A1658E62D8D6}">
      <dsp:nvSpPr>
        <dsp:cNvPr id="0" name=""/>
        <dsp:cNvSpPr/>
      </dsp:nvSpPr>
      <dsp:spPr>
        <a:xfrm>
          <a:off x="209437" y="3568407"/>
          <a:ext cx="4951433" cy="154732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8053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noProof="0"/>
            <a:t>Support to </a:t>
          </a:r>
          <a:r>
            <a:rPr lang="en-US" sz="1700" b="0" kern="1200" noProof="0">
              <a:latin typeface="Calibri Light" panose="020F0302020204030204"/>
            </a:rPr>
            <a:t>investments/funding</a:t>
          </a:r>
          <a:endParaRPr lang="en-US" sz="1700" b="0" kern="1200" noProof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noProof="0">
              <a:latin typeface="Calibri Light" panose="020F0302020204030204"/>
            </a:rPr>
            <a:t>Guidance</a:t>
          </a:r>
          <a:r>
            <a:rPr lang="en-US" sz="1300" b="0" kern="1200" noProof="0"/>
            <a:t> </a:t>
          </a:r>
          <a:r>
            <a:rPr lang="en-US" sz="1300" b="0" kern="1200" noProof="0">
              <a:latin typeface="Calibri Light" panose="020F0302020204030204"/>
            </a:rPr>
            <a:t>towards impact investments or funding</a:t>
          </a:r>
          <a:endParaRPr lang="en-US" sz="1300" b="0" kern="1200" noProof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noProof="0">
              <a:latin typeface="Calibri Light" panose="020F0302020204030204"/>
            </a:rPr>
            <a:t>Meet your investor</a:t>
          </a:r>
          <a:endParaRPr lang="en-US" sz="1300" b="0" kern="1200" noProof="0"/>
        </a:p>
      </dsp:txBody>
      <dsp:txXfrm>
        <a:off x="209437" y="3568407"/>
        <a:ext cx="4951433" cy="1547322"/>
      </dsp:txXfrm>
    </dsp:sp>
    <dsp:sp modelId="{95EA45CE-A37B-4892-93E7-31CDB58EB593}">
      <dsp:nvSpPr>
        <dsp:cNvPr id="0" name=""/>
        <dsp:cNvSpPr/>
      </dsp:nvSpPr>
      <dsp:spPr>
        <a:xfrm>
          <a:off x="3127" y="3344905"/>
          <a:ext cx="1083125" cy="1624688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03C986-A4DB-4DDC-89EC-F6A62664EFA3}">
      <dsp:nvSpPr>
        <dsp:cNvPr id="0" name=""/>
        <dsp:cNvSpPr/>
      </dsp:nvSpPr>
      <dsp:spPr>
        <a:xfrm>
          <a:off x="5682958" y="3568407"/>
          <a:ext cx="4951433" cy="154732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8053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noProof="0"/>
            <a:t>Innovation networking and </a:t>
          </a:r>
          <a:r>
            <a:rPr lang="en-US" sz="1700" b="0" kern="1200" noProof="0">
              <a:latin typeface="Calibri Light" panose="020F0302020204030204"/>
            </a:rPr>
            <a:t>ecosystems</a:t>
          </a:r>
          <a:endParaRPr lang="en-US" sz="1700" b="0" kern="1200" noProof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noProof="0">
              <a:latin typeface="Calibri Light" panose="020F0302020204030204"/>
            </a:rPr>
            <a:t>Monthly Sustain</a:t>
          </a:r>
          <a:r>
            <a:rPr lang="en-US" sz="1300" b="0" kern="1200">
              <a:latin typeface="Calibri Light" panose="020F0302020204030204"/>
            </a:rPr>
            <a:t> Brussels AI Happy Hour  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>
              <a:latin typeface="Calibri Light" panose="020F0302020204030204"/>
            </a:rPr>
            <a:t>18/6 and 19/6 GreenTech Forum Brussels (</a:t>
          </a:r>
          <a:r>
            <a:rPr lang="en-US" sz="1300" b="0" kern="1200">
              <a:solidFill>
                <a:srgbClr val="000000"/>
              </a:solidFill>
              <a:latin typeface="Calibri"/>
              <a:cs typeface="Calibri"/>
            </a:rPr>
            <a:t>Annual event)</a:t>
          </a:r>
          <a:endParaRPr lang="en-US" sz="1300" kern="1200"/>
        </a:p>
      </dsp:txBody>
      <dsp:txXfrm>
        <a:off x="5682958" y="3568407"/>
        <a:ext cx="4951433" cy="1547322"/>
      </dsp:txXfrm>
    </dsp:sp>
    <dsp:sp modelId="{CD9430D9-B8E0-40B0-8434-A26C70619C21}">
      <dsp:nvSpPr>
        <dsp:cNvPr id="0" name=""/>
        <dsp:cNvSpPr/>
      </dsp:nvSpPr>
      <dsp:spPr>
        <a:xfrm>
          <a:off x="5476649" y="3344905"/>
          <a:ext cx="1083125" cy="1624688"/>
        </a:xfrm>
        <a:prstGeom prst="rect">
          <a:avLst/>
        </a:prstGeom>
        <a:blipFill>
          <a:blip xmlns:r="http://schemas.openxmlformats.org/officeDocument/2006/relationships" r:embed="rId4"/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DCEEC-71A8-44C2-BAEE-EBC5503358C0}">
      <dsp:nvSpPr>
        <dsp:cNvPr id="0" name=""/>
        <dsp:cNvSpPr/>
      </dsp:nvSpPr>
      <dsp:spPr>
        <a:xfrm>
          <a:off x="0" y="49630"/>
          <a:ext cx="1012183" cy="5967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b="1" i="1" kern="1200" dirty="0">
              <a:solidFill>
                <a:schemeClr val="accent1">
                  <a:lumMod val="75000"/>
                </a:schemeClr>
              </a:solidFill>
            </a:rPr>
            <a:t>20 March deadline</a:t>
          </a:r>
        </a:p>
      </dsp:txBody>
      <dsp:txXfrm>
        <a:off x="29128" y="78758"/>
        <a:ext cx="953927" cy="5384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DCEEC-71A8-44C2-BAEE-EBC5503358C0}">
      <dsp:nvSpPr>
        <dsp:cNvPr id="0" name=""/>
        <dsp:cNvSpPr/>
      </dsp:nvSpPr>
      <dsp:spPr>
        <a:xfrm>
          <a:off x="0" y="147180"/>
          <a:ext cx="1012183" cy="4176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700" b="1" i="1" kern="1200" dirty="0">
              <a:solidFill>
                <a:schemeClr val="accent1">
                  <a:lumMod val="75000"/>
                </a:schemeClr>
              </a:solidFill>
            </a:rPr>
            <a:t>STARTIA</a:t>
          </a:r>
        </a:p>
      </dsp:txBody>
      <dsp:txXfrm>
        <a:off x="20390" y="167570"/>
        <a:ext cx="971403" cy="376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183" cy="50267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0799" y="0"/>
            <a:ext cx="2984183" cy="50267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45848BA2-2952-F74D-B111-6A4293771C11}" type="datetimeFigureOut">
              <a:rPr lang="fr-FR" smtClean="0"/>
              <a:t>31/01/2025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7" tIns="48299" rIns="96597" bIns="48299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8658" y="4821506"/>
            <a:ext cx="5509260" cy="3944868"/>
          </a:xfrm>
          <a:prstGeom prst="rect">
            <a:avLst/>
          </a:prstGeom>
        </p:spPr>
        <p:txBody>
          <a:bodyPr vert="horz" lIns="96597" tIns="48299" rIns="96597" bIns="48299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183" cy="502674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0799" y="9516039"/>
            <a:ext cx="2984183" cy="502674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fld id="{2F7F1183-4C2B-0542-9B1C-C4C3AA4335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705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F1183-4C2B-0542-9B1C-C4C3AA43358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9588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hyperlink" Target="https://fr.linkedin.com/company/innoviris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hyperlink" Target="http://www.innoviris.brussels/" TargetMode="External"/><Relationship Id="rId5" Type="http://schemas.openxmlformats.org/officeDocument/2006/relationships/hyperlink" Target="https://www.facebook.com/innoviris/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hyperlink" Target="https://twitter.com/Innoviris" TargetMode="Externa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hyperlink" Target="https://fr.linkedin.com/company/innoviris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hyperlink" Target="http://www.innoviris.brussels/" TargetMode="External"/><Relationship Id="rId5" Type="http://schemas.openxmlformats.org/officeDocument/2006/relationships/hyperlink" Target="https://www.facebook.com/innoviris/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hyperlink" Target="https://twitter.com/Innoviris" TargetMode="Externa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1_stati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7CE1500A-023E-6E48-8229-671C745A5C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90797" y="332656"/>
            <a:ext cx="4166147" cy="623110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8FA78CE-3DC0-8140-BD3B-A4AD38BBE2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3427" y="332656"/>
            <a:ext cx="4117948" cy="623110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7EDDB30-E2C4-9A4F-8796-2856873A40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41274" y="2830399"/>
            <a:ext cx="41402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82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_introdu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14B4CCD6-EC52-1548-919F-B07DF9A765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863" y="6113417"/>
            <a:ext cx="2580121" cy="195308"/>
          </a:xfrm>
          <a:prstGeom prst="rect">
            <a:avLst/>
          </a:prstGeom>
        </p:spPr>
      </p:pic>
      <p:sp>
        <p:nvSpPr>
          <p:cNvPr id="29" name="Espace réservé de la date 28">
            <a:extLst>
              <a:ext uri="{FF2B5EF4-FFF2-40B4-BE49-F238E27FC236}">
                <a16:creationId xmlns:a16="http://schemas.microsoft.com/office/drawing/2014/main" id="{468D9B1B-D839-4045-9567-4A3EB4A7B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71C9-6B89-AC4E-81D8-5442F4EAD86E}" type="datetime1">
              <a:rPr lang="fr-BE" smtClean="0"/>
              <a:t>31-01-25</a:t>
            </a:fld>
            <a:endParaRPr lang="fr-FR" dirty="0"/>
          </a:p>
        </p:txBody>
      </p:sp>
      <p:sp>
        <p:nvSpPr>
          <p:cNvPr id="30" name="Espace réservé du pied de page 29">
            <a:extLst>
              <a:ext uri="{FF2B5EF4-FFF2-40B4-BE49-F238E27FC236}">
                <a16:creationId xmlns:a16="http://schemas.microsoft.com/office/drawing/2014/main" id="{82831B55-72A2-6540-8C67-812927CB1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 fund your future</a:t>
            </a:r>
            <a:endParaRPr lang="fr-FR" dirty="0"/>
          </a:p>
        </p:txBody>
      </p:sp>
      <p:sp>
        <p:nvSpPr>
          <p:cNvPr id="31" name="Espace réservé du numéro de diapositive 30">
            <a:extLst>
              <a:ext uri="{FF2B5EF4-FFF2-40B4-BE49-F238E27FC236}">
                <a16:creationId xmlns:a16="http://schemas.microsoft.com/office/drawing/2014/main" id="{0570FF33-300E-1744-8DA1-8CBE4B97A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6B777-8228-8D4E-9F4B-46AF1017039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6CEAAB-BCF4-464F-8F65-D605BF5E8C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2275785"/>
            <a:ext cx="11090275" cy="400110"/>
          </a:xfrm>
          <a:prstGeom prst="rect">
            <a:avLst/>
          </a:prstGeom>
        </p:spPr>
        <p:txBody>
          <a:bodyPr numCol="2" spcCol="720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fr-FR" dirty="0"/>
              <a:t>Texte sur 2 colonnes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74C8EC9-B726-F84D-B5CA-8B4579490D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1252538"/>
            <a:ext cx="11090275" cy="553998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3000" b="1"/>
            </a:lvl1pPr>
          </a:lstStyle>
          <a:p>
            <a:pPr lvl="0"/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F56ABD3-A8C7-F24A-8F71-6628D05740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0803" y="6156959"/>
            <a:ext cx="2004896" cy="15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576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_introdu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14B4CCD6-EC52-1548-919F-B07DF9A765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863" y="6113417"/>
            <a:ext cx="2580121" cy="195308"/>
          </a:xfrm>
          <a:prstGeom prst="rect">
            <a:avLst/>
          </a:prstGeom>
        </p:spPr>
      </p:pic>
      <p:sp>
        <p:nvSpPr>
          <p:cNvPr id="29" name="Espace réservé de la date 28">
            <a:extLst>
              <a:ext uri="{FF2B5EF4-FFF2-40B4-BE49-F238E27FC236}">
                <a16:creationId xmlns:a16="http://schemas.microsoft.com/office/drawing/2014/main" id="{468D9B1B-D839-4045-9567-4A3EB4A7B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71C9-6B89-AC4E-81D8-5442F4EAD86E}" type="datetime1">
              <a:rPr lang="fr-BE" smtClean="0"/>
              <a:t>31-01-25</a:t>
            </a:fld>
            <a:endParaRPr lang="fr-FR" dirty="0"/>
          </a:p>
        </p:txBody>
      </p:sp>
      <p:sp>
        <p:nvSpPr>
          <p:cNvPr id="30" name="Espace réservé du pied de page 29">
            <a:extLst>
              <a:ext uri="{FF2B5EF4-FFF2-40B4-BE49-F238E27FC236}">
                <a16:creationId xmlns:a16="http://schemas.microsoft.com/office/drawing/2014/main" id="{82831B55-72A2-6540-8C67-812927CB1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 fund your future</a:t>
            </a:r>
            <a:endParaRPr lang="fr-FR" dirty="0"/>
          </a:p>
        </p:txBody>
      </p:sp>
      <p:sp>
        <p:nvSpPr>
          <p:cNvPr id="31" name="Espace réservé du numéro de diapositive 30">
            <a:extLst>
              <a:ext uri="{FF2B5EF4-FFF2-40B4-BE49-F238E27FC236}">
                <a16:creationId xmlns:a16="http://schemas.microsoft.com/office/drawing/2014/main" id="{0570FF33-300E-1744-8DA1-8CBE4B97A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6B777-8228-8D4E-9F4B-46AF1017039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6CEAAB-BCF4-464F-8F65-D605BF5E8C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48413" y="1893400"/>
            <a:ext cx="5292725" cy="400110"/>
          </a:xfrm>
          <a:prstGeom prst="rect">
            <a:avLst/>
          </a:prstGeom>
        </p:spPr>
        <p:txBody>
          <a:bodyPr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fr-FR" dirty="0"/>
              <a:t>Texte sur 1 colonnes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74C8EC9-B726-F84D-B5CA-8B4579490D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1884305"/>
            <a:ext cx="5292725" cy="553998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3000" b="1"/>
            </a:lvl1pPr>
          </a:lstStyle>
          <a:p>
            <a:pPr lvl="0"/>
            <a:r>
              <a:rPr lang="fr-FR" dirty="0"/>
              <a:t>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D4119B6-8DE6-CD49-AE23-E2E06A598F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0803" y="6156959"/>
            <a:ext cx="2004896" cy="15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7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_introdu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14B4CCD6-EC52-1548-919F-B07DF9A765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863" y="6113417"/>
            <a:ext cx="2580121" cy="195308"/>
          </a:xfrm>
          <a:prstGeom prst="rect">
            <a:avLst/>
          </a:prstGeom>
        </p:spPr>
      </p:pic>
      <p:sp>
        <p:nvSpPr>
          <p:cNvPr id="29" name="Espace réservé de la date 28">
            <a:extLst>
              <a:ext uri="{FF2B5EF4-FFF2-40B4-BE49-F238E27FC236}">
                <a16:creationId xmlns:a16="http://schemas.microsoft.com/office/drawing/2014/main" id="{468D9B1B-D839-4045-9567-4A3EB4A7B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71C9-6B89-AC4E-81D8-5442F4EAD86E}" type="datetime1">
              <a:rPr lang="fr-BE" smtClean="0"/>
              <a:t>31-01-25</a:t>
            </a:fld>
            <a:endParaRPr lang="fr-FR" dirty="0"/>
          </a:p>
        </p:txBody>
      </p:sp>
      <p:sp>
        <p:nvSpPr>
          <p:cNvPr id="30" name="Espace réservé du pied de page 29">
            <a:extLst>
              <a:ext uri="{FF2B5EF4-FFF2-40B4-BE49-F238E27FC236}">
                <a16:creationId xmlns:a16="http://schemas.microsoft.com/office/drawing/2014/main" id="{82831B55-72A2-6540-8C67-812927CB1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 fund your future</a:t>
            </a:r>
            <a:endParaRPr lang="fr-FR" dirty="0"/>
          </a:p>
        </p:txBody>
      </p:sp>
      <p:sp>
        <p:nvSpPr>
          <p:cNvPr id="31" name="Espace réservé du numéro de diapositive 30">
            <a:extLst>
              <a:ext uri="{FF2B5EF4-FFF2-40B4-BE49-F238E27FC236}">
                <a16:creationId xmlns:a16="http://schemas.microsoft.com/office/drawing/2014/main" id="{0570FF33-300E-1744-8DA1-8CBE4B97A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6B777-8228-8D4E-9F4B-46AF1017039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6CEAAB-BCF4-464F-8F65-D605BF5E8C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2275785"/>
            <a:ext cx="5292725" cy="707886"/>
          </a:xfrm>
          <a:prstGeom prst="rect">
            <a:avLst/>
          </a:prstGeom>
        </p:spPr>
        <p:txBody>
          <a:bodyPr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fr-FR" dirty="0"/>
              <a:t>Texte sur 1 colonne</a:t>
            </a:r>
          </a:p>
          <a:p>
            <a:pPr lvl="0"/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74C8EC9-B726-F84D-B5CA-8B4579490D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1252538"/>
            <a:ext cx="5292725" cy="553998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3000" b="1"/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9DFC72F2-4498-804F-86B5-CAD6F52A319C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348413" y="1262063"/>
            <a:ext cx="5292725" cy="4801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5DCBF71-66A3-8D49-8382-EC2FC04EA8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0803" y="6156959"/>
            <a:ext cx="2004896" cy="15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60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E6D1F0B-0328-2E4E-9B9D-D115E20D76B0}"/>
              </a:ext>
            </a:extLst>
          </p:cNvPr>
          <p:cNvSpPr/>
          <p:nvPr userDrawn="1"/>
        </p:nvSpPr>
        <p:spPr>
          <a:xfrm>
            <a:off x="5843589" y="0"/>
            <a:ext cx="6348412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8F4E257-1F51-2A40-8607-10A926CA8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71C9-6B89-AC4E-81D8-5442F4EAD86E}" type="datetime1">
              <a:rPr lang="fr-BE" smtClean="0"/>
              <a:pPr/>
              <a:t>31-01-25</a:t>
            </a:fld>
            <a:endParaRPr lang="fr-FR" dirty="0"/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3FCE815F-3BC4-8D4E-AD85-11ADDF8D58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2951946"/>
            <a:ext cx="5292725" cy="954107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  <a:defRPr b="0"/>
            </a:lvl1pPr>
          </a:lstStyle>
          <a:p>
            <a:pPr lvl="0"/>
            <a:r>
              <a:rPr lang="fr-FR" dirty="0"/>
              <a:t>Titre ou </a:t>
            </a:r>
            <a:br>
              <a:rPr lang="fr-FR" dirty="0"/>
            </a:br>
            <a:r>
              <a:rPr lang="fr-FR" dirty="0"/>
              <a:t>texte mis en exergue</a:t>
            </a:r>
          </a:p>
        </p:txBody>
      </p:sp>
      <p:sp>
        <p:nvSpPr>
          <p:cNvPr id="11" name="Espace réservé de l’image 9">
            <a:extLst>
              <a:ext uri="{FF2B5EF4-FFF2-40B4-BE49-F238E27FC236}">
                <a16:creationId xmlns:a16="http://schemas.microsoft.com/office/drawing/2014/main" id="{BD3F37C1-8BF2-2748-BB17-7DB9BE172E9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48413" y="180340"/>
            <a:ext cx="5588000" cy="644048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6053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3FCE815F-3BC4-8D4E-AD85-11ADDF8D58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0149" y="2951946"/>
            <a:ext cx="4374153" cy="954107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  <a:defRPr b="0"/>
            </a:lvl1pPr>
          </a:lstStyle>
          <a:p>
            <a:pPr lvl="0"/>
            <a:r>
              <a:rPr lang="fr-FR" dirty="0"/>
              <a:t>Titre ou </a:t>
            </a:r>
            <a:br>
              <a:rPr lang="fr-FR" dirty="0"/>
            </a:br>
            <a:r>
              <a:rPr lang="fr-FR" dirty="0"/>
              <a:t>texte mis en exergue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FB2F124-3E66-6449-B081-A64084102BC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04C71C9-6B89-AC4E-81D8-5442F4EAD86E}" type="datetime1">
              <a:rPr lang="fr-BE" smtClean="0"/>
              <a:pPr/>
              <a:t>31-01-25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60DE572-8B7E-F34D-8959-1CC5BE25A17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We fund your future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D616020-8F2B-F147-BF2D-F6F4B8BE657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996B777-8228-8D4E-9F4B-46AF1017039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CB1108-BF00-6C42-9F9A-FD2D945E7CA1}"/>
              </a:ext>
            </a:extLst>
          </p:cNvPr>
          <p:cNvSpPr/>
          <p:nvPr userDrawn="1"/>
        </p:nvSpPr>
        <p:spPr>
          <a:xfrm>
            <a:off x="5843588" y="0"/>
            <a:ext cx="6348412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contenu 6">
            <a:extLst>
              <a:ext uri="{FF2B5EF4-FFF2-40B4-BE49-F238E27FC236}">
                <a16:creationId xmlns:a16="http://schemas.microsoft.com/office/drawing/2014/main" id="{024E664E-E542-384E-A1E3-C14E0730BFC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48413" y="549275"/>
            <a:ext cx="5292725" cy="5759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73196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3FCE815F-3BC4-8D4E-AD85-11ADDF8D58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0149" y="2951946"/>
            <a:ext cx="4374153" cy="954107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  <a:defRPr b="0"/>
            </a:lvl1pPr>
          </a:lstStyle>
          <a:p>
            <a:pPr lvl="0"/>
            <a:r>
              <a:rPr lang="fr-FR" dirty="0"/>
              <a:t>Titre ou </a:t>
            </a:r>
            <a:br>
              <a:rPr lang="fr-FR" dirty="0"/>
            </a:br>
            <a:r>
              <a:rPr lang="fr-FR" dirty="0"/>
              <a:t>texte mis en exergue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FB2F124-3E66-6449-B081-A64084102BC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04C71C9-6B89-AC4E-81D8-5442F4EAD86E}" type="datetime1">
              <a:rPr lang="fr-BE" smtClean="0"/>
              <a:pPr/>
              <a:t>31-01-25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60DE572-8B7E-F34D-8959-1CC5BE25A17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We fund your future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D616020-8F2B-F147-BF2D-F6F4B8BE657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996B777-8228-8D4E-9F4B-46AF1017039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CB1108-BF00-6C42-9F9A-FD2D945E7CA1}"/>
              </a:ext>
            </a:extLst>
          </p:cNvPr>
          <p:cNvSpPr/>
          <p:nvPr userDrawn="1"/>
        </p:nvSpPr>
        <p:spPr>
          <a:xfrm>
            <a:off x="5843588" y="0"/>
            <a:ext cx="6348412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contenu 6">
            <a:extLst>
              <a:ext uri="{FF2B5EF4-FFF2-40B4-BE49-F238E27FC236}">
                <a16:creationId xmlns:a16="http://schemas.microsoft.com/office/drawing/2014/main" id="{024E664E-E542-384E-A1E3-C14E0730BFC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48413" y="549275"/>
            <a:ext cx="5292725" cy="5759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6696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_1_Ani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7CE1500A-023E-6E48-8229-671C745A5C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90797" y="332656"/>
            <a:ext cx="4166147" cy="623110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8FA78CE-3DC0-8140-BD3B-A4AD38BBE2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3427" y="332656"/>
            <a:ext cx="4117948" cy="623110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7EDDB30-E2C4-9A4F-8796-2856873A40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41274" y="2830399"/>
            <a:ext cx="41402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31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_2_Ani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7CE1500A-023E-6E48-8229-671C745A5C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90797" y="332656"/>
            <a:ext cx="4166147" cy="623110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8FA78CE-3DC0-8140-BD3B-A4AD38BBE2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3427" y="332656"/>
            <a:ext cx="4117948" cy="6231106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89CB99D1-E96F-7446-80DF-DE1E6E8F5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8" y="276621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96075DD7-2D11-274E-BD86-DCD9C80DD5C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8345" y="4119184"/>
            <a:ext cx="8690578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Sous-titre 1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DFFD8E1-8D1F-3A4D-A360-F124BCCB8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4C71C9-6B89-AC4E-81D8-5442F4EAD86E}" type="datetime1">
              <a:rPr lang="fr-BE" smtClean="0"/>
              <a:pPr/>
              <a:t>31-01-25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B85DF41-6ED1-E54E-9B45-090EF1164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We fund your future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7D3354F-ABB9-BC42-AB6E-EE4D4B8DC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96B777-8228-8D4E-9F4B-46AF1017039A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80B7791-033F-2944-B303-DF1B40417C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0863" y="6113417"/>
            <a:ext cx="2580121" cy="19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42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_Ani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FD0A8BB4-82CC-CD43-ABF0-B3BBB71BA8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88620" y="-8882204"/>
            <a:ext cx="14910118" cy="2256136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FF64B82-2869-1D44-96CD-5CA3174B10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29400" y="-9584285"/>
            <a:ext cx="15094089" cy="2257550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71EA5CB-B210-4949-81E7-00FD69AED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77" y="2099632"/>
            <a:ext cx="3435224" cy="13255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5C34CA-2682-3041-91F5-7D0B2C67C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8413" y="2133028"/>
            <a:ext cx="5132590" cy="4724972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4"/>
              </a:buBlip>
              <a:defRPr sz="2000"/>
            </a:lvl1pPr>
            <a:lvl2pPr marL="685800" indent="-228600">
              <a:buFontTx/>
              <a:buBlip>
                <a:blip r:embed="rId4"/>
              </a:buBlip>
              <a:defRPr sz="2000"/>
            </a:lvl2pPr>
            <a:lvl3pPr marL="1143000" indent="-228600">
              <a:buFontTx/>
              <a:buBlip>
                <a:blip r:embed="rId4"/>
              </a:buBlip>
              <a:defRPr sz="2000"/>
            </a:lvl3pPr>
            <a:lvl4pPr marL="1600200" indent="-228600">
              <a:buFontTx/>
              <a:buBlip>
                <a:blip r:embed="rId4"/>
              </a:buBlip>
              <a:defRPr sz="2000"/>
            </a:lvl4pPr>
            <a:lvl5pPr marL="2057400" indent="-228600">
              <a:buFontTx/>
              <a:buBlip>
                <a:blip r:embed="rId4"/>
              </a:buBlip>
              <a:defRPr sz="20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3B3FE72-1BE3-D742-94CC-DE243D0402D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50863" y="6113417"/>
            <a:ext cx="2580121" cy="195308"/>
          </a:xfrm>
          <a:prstGeom prst="rect">
            <a:avLst/>
          </a:prstGeom>
        </p:spPr>
      </p:pic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CE409242-D77E-E74C-A3DE-4DC62D8B40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1015" y="432027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4C71C9-6B89-AC4E-81D8-5442F4EAD86E}" type="datetime1">
              <a:rPr lang="fr-BE" smtClean="0"/>
              <a:pPr/>
              <a:t>31-01-25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69C05785-FC50-7E40-A259-2CB9B3495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We fund your future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E3126C7-03FD-9A4E-836E-3959FE1D4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96B777-8228-8D4E-9F4B-46AF1017039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6657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  <p15:guide id="2" pos="7333">
          <p15:clr>
            <a:srgbClr val="FBAE40"/>
          </p15:clr>
        </p15:guide>
        <p15:guide id="3" orient="horz" pos="346">
          <p15:clr>
            <a:srgbClr val="FBAE40"/>
          </p15:clr>
        </p15:guide>
        <p15:guide id="4" orient="horz" pos="397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648165-5DE4-2149-AAC6-C49C27E007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1709738"/>
            <a:ext cx="11090275" cy="2272715"/>
          </a:xfrm>
          <a:prstGeom prst="rect">
            <a:avLst/>
          </a:prstGeom>
        </p:spPr>
        <p:txBody>
          <a:bodyPr anchor="ctr"/>
          <a:lstStyle>
            <a:lvl1pPr algn="ctr">
              <a:defRPr sz="6000"/>
            </a:lvl1pPr>
          </a:lstStyle>
          <a:p>
            <a:r>
              <a:rPr lang="fr-FR" dirty="0"/>
              <a:t>Titre 1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20A4707-1F21-7E49-AD1B-2FCD7AF8C1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432" y="2329262"/>
            <a:ext cx="5985809" cy="905747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DE12CE6-614F-834C-9A40-D783E1B3C5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26188" y="-4445252"/>
            <a:ext cx="6055870" cy="9057475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4E5C22-C277-6947-842E-DADBE7DE97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8345" y="3999916"/>
            <a:ext cx="8690578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Sous-titre 1</a:t>
            </a:r>
          </a:p>
        </p:txBody>
      </p:sp>
    </p:spTree>
    <p:extLst>
      <p:ext uri="{BB962C8B-B14F-4D97-AF65-F5344CB8AC3E}">
        <p14:creationId xmlns:p14="http://schemas.microsoft.com/office/powerpoint/2010/main" val="3538900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2_stati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7CE1500A-023E-6E48-8229-671C745A5C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90797" y="332656"/>
            <a:ext cx="4166147" cy="623110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8FA78CE-3DC0-8140-BD3B-A4AD38BBE2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3427" y="332656"/>
            <a:ext cx="4117948" cy="623110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A0B9E01-F445-8D44-86C9-0F5408855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8" y="276621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36412717-50D2-664B-BD2C-1CD73DC1CB6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8345" y="4119184"/>
            <a:ext cx="8690578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Sous-titre 1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9690CF-EF5A-0A4C-ADDF-DEA042DC0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4C71C9-6B89-AC4E-81D8-5442F4EAD86E}" type="datetime1">
              <a:rPr lang="fr-BE" smtClean="0"/>
              <a:pPr/>
              <a:t>31-01-25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E16DF8-BD37-2948-95EE-0672378E4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We fund your future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ACE3AB-257D-004D-986C-1F717A5DD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96B777-8228-8D4E-9F4B-46AF1017039A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9A4D9E3-17DB-EA44-BBAB-4EBDAF5C97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0863" y="6140713"/>
            <a:ext cx="2580121" cy="19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86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648165-5DE4-2149-AAC6-C49C27E007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1709738"/>
            <a:ext cx="11090275" cy="2272715"/>
          </a:xfrm>
          <a:prstGeom prst="rect">
            <a:avLst/>
          </a:prstGeom>
        </p:spPr>
        <p:txBody>
          <a:bodyPr anchor="ctr"/>
          <a:lstStyle>
            <a:lvl1pPr algn="ctr">
              <a:defRPr sz="6000"/>
            </a:lvl1pPr>
          </a:lstStyle>
          <a:p>
            <a:r>
              <a:rPr lang="fr-FR" dirty="0"/>
              <a:t>Titre 1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20A4707-1F21-7E49-AD1B-2FCD7AF8C1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24105" y="2329262"/>
            <a:ext cx="5985809" cy="905747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DE12CE6-614F-834C-9A40-D783E1B3C5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6625" y="-4528738"/>
            <a:ext cx="6055870" cy="9057475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4E5C22-C277-6947-842E-DADBE7DE97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8345" y="3999916"/>
            <a:ext cx="8690578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Sous-titre 1</a:t>
            </a:r>
          </a:p>
        </p:txBody>
      </p:sp>
    </p:spTree>
    <p:extLst>
      <p:ext uri="{BB962C8B-B14F-4D97-AF65-F5344CB8AC3E}">
        <p14:creationId xmlns:p14="http://schemas.microsoft.com/office/powerpoint/2010/main" val="852568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_stati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FD0A8BB4-82CC-CD43-ABF0-B3BBB71BA8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45278" y="-2221063"/>
            <a:ext cx="7050155" cy="10668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33B9507-D59D-9342-9BF7-BD208A32D7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43723" y="-2093357"/>
            <a:ext cx="6961906" cy="1041258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76EA541-BDF6-2A45-9C4C-A95636345EB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13523" y="2602811"/>
            <a:ext cx="3457606" cy="1665166"/>
          </a:xfrm>
          <a:prstGeom prst="rect">
            <a:avLst/>
          </a:prstGeom>
        </p:spPr>
      </p:pic>
      <p:sp>
        <p:nvSpPr>
          <p:cNvPr id="32" name="Espace réservé du contenu 2">
            <a:extLst>
              <a:ext uri="{FF2B5EF4-FFF2-40B4-BE49-F238E27FC236}">
                <a16:creationId xmlns:a16="http://schemas.microsoft.com/office/drawing/2014/main" id="{C7FF79C7-16F8-C04B-8065-D031F028F3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99276" y="2613223"/>
            <a:ext cx="4671054" cy="7161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r-FR" dirty="0"/>
              <a:t>Nom Prénom</a:t>
            </a:r>
          </a:p>
        </p:txBody>
      </p:sp>
      <p:sp>
        <p:nvSpPr>
          <p:cNvPr id="33" name="Espace réservé du texte 10">
            <a:extLst>
              <a:ext uri="{FF2B5EF4-FFF2-40B4-BE49-F238E27FC236}">
                <a16:creationId xmlns:a16="http://schemas.microsoft.com/office/drawing/2014/main" id="{A14C31F8-F007-EC45-81FF-C4AA54B6F0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9274" y="3283156"/>
            <a:ext cx="4698215" cy="8814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lvl="0"/>
            <a:r>
              <a:rPr lang="fr-FR" dirty="0" err="1"/>
              <a:t>nom@innoviris.be</a:t>
            </a: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+32 (2) 000 00 00</a:t>
            </a:r>
          </a:p>
        </p:txBody>
      </p:sp>
      <p:pic>
        <p:nvPicPr>
          <p:cNvPr id="34" name="Image 33">
            <a:hlinkClick r:id="rId5"/>
            <a:extLst>
              <a:ext uri="{FF2B5EF4-FFF2-40B4-BE49-F238E27FC236}">
                <a16:creationId xmlns:a16="http://schemas.microsoft.com/office/drawing/2014/main" id="{6778FF2E-C579-2942-BB1C-777715F1DA9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12351" y="5201131"/>
            <a:ext cx="296232" cy="296232"/>
          </a:xfrm>
          <a:prstGeom prst="rect">
            <a:avLst/>
          </a:prstGeom>
        </p:spPr>
      </p:pic>
      <p:pic>
        <p:nvPicPr>
          <p:cNvPr id="35" name="Image 34">
            <a:hlinkClick r:id="rId7"/>
            <a:extLst>
              <a:ext uri="{FF2B5EF4-FFF2-40B4-BE49-F238E27FC236}">
                <a16:creationId xmlns:a16="http://schemas.microsoft.com/office/drawing/2014/main" id="{02379D48-BD0D-7640-A619-8D1E44C96B9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453846" y="5211291"/>
            <a:ext cx="296232" cy="296232"/>
          </a:xfrm>
          <a:prstGeom prst="rect">
            <a:avLst/>
          </a:prstGeom>
        </p:spPr>
      </p:pic>
      <p:pic>
        <p:nvPicPr>
          <p:cNvPr id="36" name="Image 35">
            <a:hlinkClick r:id="rId9"/>
            <a:extLst>
              <a:ext uri="{FF2B5EF4-FFF2-40B4-BE49-F238E27FC236}">
                <a16:creationId xmlns:a16="http://schemas.microsoft.com/office/drawing/2014/main" id="{275ED9A5-406F-8346-B744-D25772AC071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007913" y="5211291"/>
            <a:ext cx="296232" cy="296232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65D2495E-2173-454D-BFFB-02532449DED1}"/>
              </a:ext>
            </a:extLst>
          </p:cNvPr>
          <p:cNvSpPr txBox="1"/>
          <p:nvPr userDrawn="1"/>
        </p:nvSpPr>
        <p:spPr>
          <a:xfrm>
            <a:off x="6899275" y="4441069"/>
            <a:ext cx="2497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 err="1"/>
              <a:t>Innoviris.brussels</a:t>
            </a:r>
            <a:endParaRPr lang="fr-FR" sz="1800" b="1" dirty="0">
              <a:solidFill>
                <a:schemeClr val="tx1"/>
              </a:solidFill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fr-FR" sz="1400" dirty="0">
                <a:solidFill>
                  <a:schemeClr val="tx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www.innoviris.brussels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095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  <p15:guide id="2" pos="7333">
          <p15:clr>
            <a:srgbClr val="FBAE40"/>
          </p15:clr>
        </p15:guide>
        <p15:guide id="3" orient="horz" pos="346">
          <p15:clr>
            <a:srgbClr val="FBAE40"/>
          </p15:clr>
        </p15:guide>
        <p15:guide id="4" orient="horz" pos="3974">
          <p15:clr>
            <a:srgbClr val="FBAE40"/>
          </p15:clr>
        </p15:guide>
        <p15:guide id="5" pos="3840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EE71AB-59A5-412F-E204-7A1BC08001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ACD6714-C400-2DF6-0A29-F90E9AAA65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886A6E-D499-2363-8A8A-0D9320550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37AD-981A-4FCD-A9E3-743327732F69}" type="datetimeFigureOut">
              <a:rPr lang="fr-BE" smtClean="0"/>
              <a:t>31-01-25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73BB66-67EF-24F0-30DF-0B72AF8B4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4CBA4D-3709-8B41-C10B-4FFAAC887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0FB14-E4FA-4734-B038-530814C2840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308005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B2025A-7BF3-9A5E-55C3-A46DBBEA1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A7163A-7424-893D-8C5A-F6CA1888F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4D7363-03B2-E061-EB96-420B83ED9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37AD-981A-4FCD-A9E3-743327732F69}" type="datetimeFigureOut">
              <a:rPr lang="fr-BE" smtClean="0"/>
              <a:t>31-01-25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C81C6B-E99B-AA7F-DF0C-251662462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6D92E2-8068-0F50-79AD-EC40B3551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0FB14-E4FA-4734-B038-530814C2840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26712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22BE91-1F6E-EC5F-FC68-4D20B4FCA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EDE1E2-0C54-C42B-3A41-430C32527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B35099-8BE0-8E70-0BE4-E3136EC3B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37AD-981A-4FCD-A9E3-743327732F69}" type="datetimeFigureOut">
              <a:rPr lang="fr-BE" smtClean="0"/>
              <a:t>31-01-25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15799D-D1CF-18ED-7D9F-65AFD97CE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F7E258-8585-2646-CD09-D0BED9B97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0FB14-E4FA-4734-B038-530814C2840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662899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BC32D6-729B-CA43-BE84-7A628390E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2BBB75-885B-3DC1-335D-1216D23FD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00055C7-3C53-E315-2F20-FAE8BC9CF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2A077BF-DC7E-D302-CCEA-C031466F0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37AD-981A-4FCD-A9E3-743327732F69}" type="datetimeFigureOut">
              <a:rPr lang="fr-BE" smtClean="0"/>
              <a:t>31-01-25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E9DD104-9B50-7D31-2DB8-9444D6A9B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B478E1B-D57C-3AFD-0FEF-A16EBB872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0FB14-E4FA-4734-B038-530814C2840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921424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07FDF5-C25E-EE0F-1B0A-B386CCFC1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08AC0E4-C0AB-8B28-7D8B-6272F95DC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0FD7D9-FAB5-82CE-E519-CCFF38A00A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CF6FBF2-A44C-0DB9-2577-66A79DA737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30297F4-42E3-A352-BED0-852C3A5728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5FA6BF6-C6E2-115F-B74F-8ED3E094D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37AD-981A-4FCD-A9E3-743327732F69}" type="datetimeFigureOut">
              <a:rPr lang="fr-BE" smtClean="0"/>
              <a:t>31-01-25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1AB321D-6199-4AE0-BAB2-70915DA93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34B5026-99BB-7F74-FCB8-5E8F046A6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0FB14-E4FA-4734-B038-530814C2840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257468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356224-5D13-09CA-1781-104979AE5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DB5D9AE-CF05-AA6A-447A-34EE50CCB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37AD-981A-4FCD-A9E3-743327732F69}" type="datetimeFigureOut">
              <a:rPr lang="fr-BE" smtClean="0"/>
              <a:t>31-01-25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349C61-57A6-2B68-D629-0BB4C35BC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66EECED-B151-56E8-D451-FC9629607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0FB14-E4FA-4734-B038-530814C2840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70553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D0C5324-BEEB-0001-9CBF-F42A2AC7C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37AD-981A-4FCD-A9E3-743327732F69}" type="datetimeFigureOut">
              <a:rPr lang="fr-BE" smtClean="0"/>
              <a:t>31-01-25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BB6C92A-2FD7-0BB6-005A-D8508E8CA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4C7382-4054-444B-1EDB-78C79A6A9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0FB14-E4FA-4734-B038-530814C2840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911252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B1DE86-A01E-D702-1B67-E66CC7AD5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4BCE38-1CD1-8EB1-D7AC-CF7469D9A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1C4A4-EB10-1F6D-CAE4-188488284A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CE53CA-5591-7B46-E032-D4AE2B34E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37AD-981A-4FCD-A9E3-743327732F69}" type="datetimeFigureOut">
              <a:rPr lang="fr-BE" smtClean="0"/>
              <a:t>31-01-25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8C3FBC8-2A80-9CC8-4E4B-5FA97E6F2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6551C28-81E1-09CE-DE23-11B622A4D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0FB14-E4FA-4734-B038-530814C2840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35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2_stati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648165-5DE4-2149-AAC6-C49C27E007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1709738"/>
            <a:ext cx="11090275" cy="2272715"/>
          </a:xfrm>
          <a:prstGeom prst="rect">
            <a:avLst/>
          </a:prstGeom>
        </p:spPr>
        <p:txBody>
          <a:bodyPr anchor="ctr"/>
          <a:lstStyle>
            <a:lvl1pPr algn="ctr">
              <a:defRPr sz="6000"/>
            </a:lvl1pPr>
          </a:lstStyle>
          <a:p>
            <a:r>
              <a:rPr lang="fr-FR" dirty="0"/>
              <a:t>Titre 1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4E5C22-C277-6947-842E-DADBE7DE97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8345" y="3999916"/>
            <a:ext cx="8690578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Sous-titre 1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0FC639-ECCC-1848-A576-9D4FC71BA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4C71C9-6B89-AC4E-81D8-5442F4EAD86E}" type="datetime1">
              <a:rPr lang="fr-BE" smtClean="0"/>
              <a:pPr/>
              <a:t>31-01-25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8DDB810-AA0A-8144-A2FE-236D5F6D7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fund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future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3B9F1B5-44B5-3040-9D86-2E2990CCB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96B777-8228-8D4E-9F4B-46AF1017039A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219EC14-D408-3E4F-8148-EC124975FB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863" y="6113417"/>
            <a:ext cx="2580121" cy="19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62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B355DD-B319-2207-DD0E-EE1D49BE0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ECA4CE5-755B-A875-F200-670A523991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10F9777-0E02-067A-F67F-2BC5B96BD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6289339-F188-7F6A-CE0B-FFA8F7376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37AD-981A-4FCD-A9E3-743327732F69}" type="datetimeFigureOut">
              <a:rPr lang="fr-BE" smtClean="0"/>
              <a:t>31-01-25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4700B59-E945-8BFE-7AFE-A02722B03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DB4D03D-88F0-402C-0FC0-A0C8802C0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0FB14-E4FA-4734-B038-530814C2840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23955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B6B3FE-5DDE-E2ED-BB53-CEB44D13A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AB522E0-02E0-A71E-B988-683FF8EFC3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5A5CA4-035B-B926-BB88-FCC5E3E22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37AD-981A-4FCD-A9E3-743327732F69}" type="datetimeFigureOut">
              <a:rPr lang="fr-BE" smtClean="0"/>
              <a:t>31-01-25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138EB6-CF74-9BF3-395B-009233C42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758E50-846C-1BCB-D67C-58AD21C3E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0FB14-E4FA-4734-B038-530814C2840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22850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CC628AB-FF83-BFAB-A5A2-72C8FF55F0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E94DA93-D6A6-D9A1-42B3-CAA1DEB6A0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7A594D-38BE-CE65-6C95-2390C4271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37AD-981A-4FCD-A9E3-743327732F69}" type="datetimeFigureOut">
              <a:rPr lang="fr-BE" smtClean="0"/>
              <a:t>31-01-25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DA9811-AF57-39F9-1C36-87140D887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923314-6BCE-8210-9197-DB964866C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0FB14-E4FA-4734-B038-530814C2840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19378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1_stati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FD0A8BB4-82CC-CD43-ABF0-B3BBB71BA8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88620" y="-8868556"/>
            <a:ext cx="14910118" cy="2256136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FF64B82-2869-1D44-96CD-5CA3174B10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19240" y="-9560477"/>
            <a:ext cx="15094089" cy="2257550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71EA5CB-B210-4949-81E7-00FD69AED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77" y="2099632"/>
            <a:ext cx="3435224" cy="13255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5C34CA-2682-3041-91F5-7D0B2C67C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8412" y="2133028"/>
            <a:ext cx="5292725" cy="3651546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4"/>
              </a:buBlip>
              <a:defRPr sz="2400"/>
            </a:lvl1pPr>
            <a:lvl2pPr marL="685800" indent="-228600">
              <a:buFontTx/>
              <a:buBlip>
                <a:blip r:embed="rId4"/>
              </a:buBlip>
              <a:defRPr sz="2000"/>
            </a:lvl2pPr>
            <a:lvl3pPr marL="1143000" indent="-228600">
              <a:buFontTx/>
              <a:buBlip>
                <a:blip r:embed="rId4"/>
              </a:buBlip>
              <a:defRPr sz="2000"/>
            </a:lvl3pPr>
            <a:lvl4pPr marL="1600200" indent="-228600">
              <a:buFontTx/>
              <a:buBlip>
                <a:blip r:embed="rId4"/>
              </a:buBlip>
              <a:defRPr sz="2000"/>
            </a:lvl4pPr>
            <a:lvl5pPr marL="2057400" indent="-228600">
              <a:buFontTx/>
              <a:buBlip>
                <a:blip r:embed="rId4"/>
              </a:buBlip>
              <a:defRPr sz="20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3B3FE72-1BE3-D742-94CC-DE243D0402D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50863" y="6140713"/>
            <a:ext cx="2580121" cy="195308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053B2486-7924-C341-BB29-06DC027D7F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855" y="442187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4C71C9-6B89-AC4E-81D8-5442F4EAD86E}" type="datetime1">
              <a:rPr lang="fr-BE" smtClean="0"/>
              <a:pPr/>
              <a:t>31-01-25</a:t>
            </a:fld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10947A82-86C1-1B46-B5FF-FC6275B1F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We fund your future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E2392BA4-CBFE-5146-A637-9B26B1AD5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96B777-8228-8D4E-9F4B-46AF1017039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381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  <p15:guide id="2" pos="7333">
          <p15:clr>
            <a:srgbClr val="FBAE40"/>
          </p15:clr>
        </p15:guide>
        <p15:guide id="3" orient="horz" pos="346">
          <p15:clr>
            <a:srgbClr val="FBAE40"/>
          </p15:clr>
        </p15:guide>
        <p15:guide id="4" orient="horz" pos="397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2_stati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03B3FE72-1BE3-D742-94CC-DE243D0402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863" y="6113417"/>
            <a:ext cx="2580121" cy="195308"/>
          </a:xfrm>
          <a:prstGeom prst="rect">
            <a:avLst/>
          </a:prstGeom>
        </p:spPr>
      </p:pic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EFB3B799-1F13-DD4F-B69E-40AA0601B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4C71C9-6B89-AC4E-81D8-5442F4EAD86E}" type="datetime1">
              <a:rPr lang="fr-BE" smtClean="0"/>
              <a:pPr/>
              <a:t>31-01-25</a:t>
            </a:fld>
            <a:endParaRPr lang="fr-FR" dirty="0"/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0AC55CF4-337C-CC4B-806D-AA5CAD07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We fund your future</a:t>
            </a:r>
            <a:endParaRPr lang="fr-FR" dirty="0"/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EE36C995-968C-4647-9ACE-1AF11A00F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96B777-8228-8D4E-9F4B-46AF1017039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DE093289-069B-5844-8E34-5E66D7E2D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77" y="2099632"/>
            <a:ext cx="3435224" cy="13255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018237A-3C74-ED4A-9BA0-F4EC68D5D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8412" y="2133028"/>
            <a:ext cx="5292725" cy="3532276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sz="2400"/>
            </a:lvl1pPr>
            <a:lvl2pPr marL="685800" indent="-228600">
              <a:buFontTx/>
              <a:buBlip>
                <a:blip r:embed="rId3"/>
              </a:buBlip>
              <a:defRPr sz="2000"/>
            </a:lvl2pPr>
            <a:lvl3pPr marL="1143000" indent="-228600">
              <a:buFontTx/>
              <a:buBlip>
                <a:blip r:embed="rId3"/>
              </a:buBlip>
              <a:defRPr sz="2000"/>
            </a:lvl3pPr>
            <a:lvl4pPr marL="1600200" indent="-228600">
              <a:buFontTx/>
              <a:buBlip>
                <a:blip r:embed="rId3"/>
              </a:buBlip>
              <a:defRPr sz="2000"/>
            </a:lvl4pPr>
            <a:lvl5pPr marL="2057400" indent="-228600">
              <a:buFontTx/>
              <a:buBlip>
                <a:blip r:embed="rId3"/>
              </a:buBlip>
              <a:defRPr sz="20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5059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47" userDrawn="1">
          <p15:clr>
            <a:srgbClr val="FBAE40"/>
          </p15:clr>
        </p15:guide>
        <p15:guide id="2" pos="7333" userDrawn="1">
          <p15:clr>
            <a:srgbClr val="FBAE40"/>
          </p15:clr>
        </p15:guide>
        <p15:guide id="3" orient="horz" pos="346" userDrawn="1">
          <p15:clr>
            <a:srgbClr val="FBAE40"/>
          </p15:clr>
        </p15:guide>
        <p15:guide id="4" orient="horz" pos="397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1_stati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648165-5DE4-2149-AAC6-C49C27E007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1709738"/>
            <a:ext cx="11090275" cy="2272715"/>
          </a:xfrm>
          <a:prstGeom prst="rect">
            <a:avLst/>
          </a:prstGeom>
        </p:spPr>
        <p:txBody>
          <a:bodyPr anchor="ctr"/>
          <a:lstStyle>
            <a:lvl1pPr algn="ctr">
              <a:defRPr sz="6000"/>
            </a:lvl1pPr>
          </a:lstStyle>
          <a:p>
            <a:r>
              <a:rPr lang="fr-FR" dirty="0"/>
              <a:t>Titre 1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20A4707-1F21-7E49-AD1B-2FCD7AF8C1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432" y="2329262"/>
            <a:ext cx="5985809" cy="905747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DE12CE6-614F-834C-9A40-D783E1B3C5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26188" y="-4637756"/>
            <a:ext cx="6055870" cy="9057475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4E5C22-C277-6947-842E-DADBE7DE97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8345" y="3999916"/>
            <a:ext cx="8690578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Sous-titre 1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90B73C9-19E8-A648-94B7-C05962BFAF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0863" y="6113417"/>
            <a:ext cx="2580121" cy="19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30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_stati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FD0A8BB4-82CC-CD43-ABF0-B3BBB71BA8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45278" y="-2221063"/>
            <a:ext cx="7050155" cy="10668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33B9507-D59D-9342-9BF7-BD208A32D7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865906" y="-2060895"/>
            <a:ext cx="6961906" cy="10412588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5C34CA-2682-3041-91F5-7D0B2C67C60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99276" y="2613223"/>
            <a:ext cx="4671054" cy="7161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r-FR" dirty="0"/>
              <a:t>Nom Prénom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76EA541-BDF6-2A45-9C4C-A95636345EB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13523" y="2602811"/>
            <a:ext cx="3457606" cy="1665166"/>
          </a:xfrm>
          <a:prstGeom prst="rect">
            <a:avLst/>
          </a:prstGeom>
        </p:spPr>
      </p:pic>
      <p:sp>
        <p:nvSpPr>
          <p:cNvPr id="16" name="Espace réservé du texte 10">
            <a:extLst>
              <a:ext uri="{FF2B5EF4-FFF2-40B4-BE49-F238E27FC236}">
                <a16:creationId xmlns:a16="http://schemas.microsoft.com/office/drawing/2014/main" id="{B2BC9518-F2AE-C046-B81A-B33EB16950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9274" y="3283156"/>
            <a:ext cx="4698215" cy="8814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lvl="0"/>
            <a:r>
              <a:rPr lang="fr-FR" dirty="0" err="1"/>
              <a:t>nom@innoviris.be</a:t>
            </a: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+32 (2) 000 00 00</a:t>
            </a:r>
          </a:p>
        </p:txBody>
      </p:sp>
      <p:pic>
        <p:nvPicPr>
          <p:cNvPr id="10" name="Image 9">
            <a:hlinkClick r:id="rId5"/>
            <a:extLst>
              <a:ext uri="{FF2B5EF4-FFF2-40B4-BE49-F238E27FC236}">
                <a16:creationId xmlns:a16="http://schemas.microsoft.com/office/drawing/2014/main" id="{A5543DD3-DFF7-8E41-8365-ADAC9B9E743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12351" y="5201131"/>
            <a:ext cx="296232" cy="296232"/>
          </a:xfrm>
          <a:prstGeom prst="rect">
            <a:avLst/>
          </a:prstGeom>
        </p:spPr>
      </p:pic>
      <p:pic>
        <p:nvPicPr>
          <p:cNvPr id="19" name="Image 18">
            <a:hlinkClick r:id="rId7"/>
            <a:extLst>
              <a:ext uri="{FF2B5EF4-FFF2-40B4-BE49-F238E27FC236}">
                <a16:creationId xmlns:a16="http://schemas.microsoft.com/office/drawing/2014/main" id="{014A1A1A-93EE-7B46-87B6-3D9647BB687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453846" y="5211291"/>
            <a:ext cx="296232" cy="296232"/>
          </a:xfrm>
          <a:prstGeom prst="rect">
            <a:avLst/>
          </a:prstGeom>
        </p:spPr>
      </p:pic>
      <p:pic>
        <p:nvPicPr>
          <p:cNvPr id="21" name="Image 20">
            <a:hlinkClick r:id="rId9"/>
            <a:extLst>
              <a:ext uri="{FF2B5EF4-FFF2-40B4-BE49-F238E27FC236}">
                <a16:creationId xmlns:a16="http://schemas.microsoft.com/office/drawing/2014/main" id="{FDE1A549-75AD-E240-A8C1-30B4FF45B76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007913" y="5211291"/>
            <a:ext cx="296232" cy="29623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A233557-B6F8-ED41-84C2-2DA04BB3BE2D}"/>
              </a:ext>
            </a:extLst>
          </p:cNvPr>
          <p:cNvSpPr txBox="1"/>
          <p:nvPr userDrawn="1"/>
        </p:nvSpPr>
        <p:spPr>
          <a:xfrm>
            <a:off x="6899275" y="4441069"/>
            <a:ext cx="2497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 err="1"/>
              <a:t>Innoviris.brussels</a:t>
            </a:r>
            <a:endParaRPr lang="fr-FR" sz="1800" b="1" dirty="0">
              <a:solidFill>
                <a:schemeClr val="tx1"/>
              </a:solidFill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fr-FR" sz="1400" dirty="0">
                <a:solidFill>
                  <a:schemeClr val="tx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www.innoviris.brussels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612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  <p15:guide id="2" pos="7333">
          <p15:clr>
            <a:srgbClr val="FBAE40"/>
          </p15:clr>
        </p15:guide>
        <p15:guide id="3" orient="horz" pos="346">
          <p15:clr>
            <a:srgbClr val="FBAE40"/>
          </p15:clr>
        </p15:guide>
        <p15:guide id="4" orient="horz" pos="3974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FB2F124-3E66-6449-B081-A64084102BC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04C71C9-6B89-AC4E-81D8-5442F4EAD86E}" type="datetime1">
              <a:rPr lang="fr-BE" smtClean="0"/>
              <a:pPr/>
              <a:t>31-01-25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60DE572-8B7E-F34D-8959-1CC5BE25A17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We fund your future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D616020-8F2B-F147-BF2D-F6F4B8BE657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996B777-8228-8D4E-9F4B-46AF1017039A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62ABB50-7854-424D-8728-C14CC2ECE4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0803" y="6156959"/>
            <a:ext cx="2004896" cy="151765"/>
          </a:xfrm>
          <a:prstGeom prst="rect">
            <a:avLst/>
          </a:prstGeom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5EB4078-83E6-F24F-A9E4-485BB96B04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3" y="2266950"/>
            <a:ext cx="11090275" cy="2041585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2200"/>
            </a:lvl1pPr>
            <a:lvl2pPr>
              <a:lnSpc>
                <a:spcPct val="100000"/>
              </a:lnSpc>
              <a:defRPr sz="2200"/>
            </a:lvl2pPr>
            <a:lvl3pPr>
              <a:lnSpc>
                <a:spcPct val="100000"/>
              </a:lnSpc>
              <a:defRPr sz="2200"/>
            </a:lvl3pPr>
            <a:lvl4pPr>
              <a:lnSpc>
                <a:spcPct val="100000"/>
              </a:lnSpc>
              <a:defRPr sz="2200"/>
            </a:lvl4pPr>
            <a:lvl5pPr>
              <a:lnSpc>
                <a:spcPct val="100000"/>
              </a:lnSpc>
              <a:defRPr sz="22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C102F1C2-9A30-884F-8E2C-77B32CE8D2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1252538"/>
            <a:ext cx="11090275" cy="553998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3000" b="1"/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359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introdu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14B4CCD6-EC52-1548-919F-B07DF9A765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863" y="6113417"/>
            <a:ext cx="2580121" cy="195308"/>
          </a:xfrm>
          <a:prstGeom prst="rect">
            <a:avLst/>
          </a:prstGeom>
        </p:spPr>
      </p:pic>
      <p:sp>
        <p:nvSpPr>
          <p:cNvPr id="29" name="Espace réservé de la date 28">
            <a:extLst>
              <a:ext uri="{FF2B5EF4-FFF2-40B4-BE49-F238E27FC236}">
                <a16:creationId xmlns:a16="http://schemas.microsoft.com/office/drawing/2014/main" id="{468D9B1B-D839-4045-9567-4A3EB4A7B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71C9-6B89-AC4E-81D8-5442F4EAD86E}" type="datetime1">
              <a:rPr lang="fr-BE" smtClean="0"/>
              <a:t>31-01-25</a:t>
            </a:fld>
            <a:endParaRPr lang="fr-FR" dirty="0"/>
          </a:p>
        </p:txBody>
      </p:sp>
      <p:sp>
        <p:nvSpPr>
          <p:cNvPr id="30" name="Espace réservé du pied de page 29">
            <a:extLst>
              <a:ext uri="{FF2B5EF4-FFF2-40B4-BE49-F238E27FC236}">
                <a16:creationId xmlns:a16="http://schemas.microsoft.com/office/drawing/2014/main" id="{82831B55-72A2-6540-8C67-812927CB1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 fund your future</a:t>
            </a:r>
            <a:endParaRPr lang="fr-FR" dirty="0"/>
          </a:p>
        </p:txBody>
      </p:sp>
      <p:sp>
        <p:nvSpPr>
          <p:cNvPr id="31" name="Espace réservé du numéro de diapositive 30">
            <a:extLst>
              <a:ext uri="{FF2B5EF4-FFF2-40B4-BE49-F238E27FC236}">
                <a16:creationId xmlns:a16="http://schemas.microsoft.com/office/drawing/2014/main" id="{0570FF33-300E-1744-8DA1-8CBE4B97A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6B777-8228-8D4E-9F4B-46AF1017039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6CEAAB-BCF4-464F-8F65-D605BF5E8C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3" y="1758950"/>
            <a:ext cx="11090275" cy="2041585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2200"/>
            </a:lvl1pPr>
            <a:lvl2pPr>
              <a:lnSpc>
                <a:spcPct val="100000"/>
              </a:lnSpc>
              <a:defRPr sz="2200"/>
            </a:lvl2pPr>
            <a:lvl3pPr>
              <a:lnSpc>
                <a:spcPct val="100000"/>
              </a:lnSpc>
              <a:defRPr sz="2200"/>
            </a:lvl3pPr>
            <a:lvl4pPr>
              <a:lnSpc>
                <a:spcPct val="100000"/>
              </a:lnSpc>
              <a:defRPr sz="2200"/>
            </a:lvl4pPr>
            <a:lvl5pPr>
              <a:lnSpc>
                <a:spcPct val="100000"/>
              </a:lnSpc>
              <a:defRPr sz="22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4F1A51B-0BF9-1A4A-8B0F-778EC434E4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0803" y="6156959"/>
            <a:ext cx="2004896" cy="15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08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5ED7A25-32D7-5F44-A927-A7712202C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8" y="27662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BDA15B-445E-1143-82DB-E63F73A944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1015" y="4320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4C71C9-6B89-AC4E-81D8-5442F4EAD86E}" type="datetime1">
              <a:rPr lang="fr-BE" smtClean="0"/>
              <a:pPr/>
              <a:t>31-01-25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0C03A6-112B-1642-937E-AD14B29A7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21874" y="607646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fund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future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C118BE-2717-9347-B8E2-93698DA39E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7983" y="4325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996B777-8228-8D4E-9F4B-46AF1017039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839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72" r:id="rId3"/>
    <p:sldLayoutId id="2147483670" r:id="rId4"/>
    <p:sldLayoutId id="2147483650" r:id="rId5"/>
    <p:sldLayoutId id="2147483671" r:id="rId6"/>
    <p:sldLayoutId id="2147483681" r:id="rId7"/>
    <p:sldLayoutId id="2147483680" r:id="rId8"/>
    <p:sldLayoutId id="2147483651" r:id="rId9"/>
    <p:sldLayoutId id="2147483673" r:id="rId10"/>
    <p:sldLayoutId id="2147483677" r:id="rId11"/>
    <p:sldLayoutId id="2147483675" r:id="rId12"/>
    <p:sldLayoutId id="2147483674" r:id="rId13"/>
    <p:sldLayoutId id="2147483678" r:id="rId14"/>
    <p:sldLayoutId id="2147483679" r:id="rId15"/>
    <p:sldLayoutId id="2147483664" r:id="rId16"/>
    <p:sldLayoutId id="2147483665" r:id="rId17"/>
    <p:sldLayoutId id="2147483666" r:id="rId18"/>
    <p:sldLayoutId id="2147483662" r:id="rId19"/>
    <p:sldLayoutId id="2147483676" r:id="rId20"/>
    <p:sldLayoutId id="2147483667" r:id="rId2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pos="3681" userDrawn="1">
          <p15:clr>
            <a:srgbClr val="F26B43"/>
          </p15:clr>
        </p15:guide>
        <p15:guide id="6" pos="399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A8DE2C6-BCD6-1CAC-FAFB-07413F577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76E032-D7E5-0308-7557-5DAD03A04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6BA05A-31B7-F710-62DD-4132C4D83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AF37AD-981A-4FCD-A9E3-743327732F69}" type="datetimeFigureOut">
              <a:rPr lang="fr-BE" smtClean="0"/>
              <a:t>31-01-25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C1B1FA-ECF8-33FF-1827-15BE5D6119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6D1666-7F10-9240-4B8C-E0C58C59AF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80FB14-E4FA-4734-B038-530814C2840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1241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microsoft.com/office/2007/relationships/diagramDrawing" Target="../diagrams/drawing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2.xml"/><Relationship Id="rId11" Type="http://schemas.openxmlformats.org/officeDocument/2006/relationships/diagramQuickStyle" Target="../diagrams/quickStyle3.xml"/><Relationship Id="rId5" Type="http://schemas.openxmlformats.org/officeDocument/2006/relationships/diagramQuickStyle" Target="../diagrams/quickStyle2.xml"/><Relationship Id="rId10" Type="http://schemas.openxmlformats.org/officeDocument/2006/relationships/diagramLayout" Target="../diagrams/layout3.xml"/><Relationship Id="rId4" Type="http://schemas.openxmlformats.org/officeDocument/2006/relationships/diagramLayout" Target="../diagrams/layout2.xml"/><Relationship Id="rId9" Type="http://schemas.openxmlformats.org/officeDocument/2006/relationships/diagramData" Target="../diagrams/data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8.xml"/><Relationship Id="rId4" Type="http://schemas.openxmlformats.org/officeDocument/2006/relationships/hyperlink" Target="mailto:yavuz.sarikaya@ulb.be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B2C3FD0-8119-3EDA-1318-9694AC1538A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We fund your future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3821087-0722-6097-A562-2C3A567F53B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996B777-8228-8D4E-9F4B-46AF1017039A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75C3B56-1DFB-6243-3ACA-D3118754E4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19624" y="2564527"/>
            <a:ext cx="11090275" cy="2764859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…………………………….…… </a:t>
            </a:r>
            <a:r>
              <a:rPr lang="fr-FR" dirty="0" err="1"/>
              <a:t>We</a:t>
            </a:r>
            <a:r>
              <a:rPr lang="fr-FR" dirty="0"/>
              <a:t> are about to start …………………………………</a:t>
            </a:r>
          </a:p>
          <a:p>
            <a:endParaRPr lang="fr-FR" dirty="0"/>
          </a:p>
          <a:p>
            <a:r>
              <a:rPr lang="fr-FR" dirty="0">
                <a:solidFill>
                  <a:srgbClr val="C00000"/>
                </a:solidFill>
              </a:rPr>
              <a:t>PLEASE </a:t>
            </a:r>
            <a:r>
              <a:rPr lang="fr-FR" dirty="0" err="1">
                <a:solidFill>
                  <a:srgbClr val="C00000"/>
                </a:solidFill>
              </a:rPr>
              <a:t>shut</a:t>
            </a:r>
            <a:r>
              <a:rPr lang="fr-FR" dirty="0">
                <a:solidFill>
                  <a:srgbClr val="C00000"/>
                </a:solidFill>
              </a:rPr>
              <a:t> down </a:t>
            </a:r>
            <a:r>
              <a:rPr lang="fr-FR" dirty="0" err="1">
                <a:solidFill>
                  <a:srgbClr val="C00000"/>
                </a:solidFill>
              </a:rPr>
              <a:t>your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mike</a:t>
            </a:r>
            <a:endParaRPr lang="fr-FR" dirty="0">
              <a:solidFill>
                <a:srgbClr val="C00000"/>
              </a:solidFill>
            </a:endParaRPr>
          </a:p>
          <a:p>
            <a:r>
              <a:rPr lang="fr-FR" dirty="0" err="1">
                <a:solidFill>
                  <a:srgbClr val="C00000"/>
                </a:solidFill>
              </a:rPr>
              <a:t>Ask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your</a:t>
            </a:r>
            <a:r>
              <a:rPr lang="fr-FR" dirty="0">
                <a:solidFill>
                  <a:srgbClr val="C00000"/>
                </a:solidFill>
              </a:rPr>
              <a:t> questions in the chat, </a:t>
            </a:r>
            <a:r>
              <a:rPr lang="fr-FR" dirty="0" err="1">
                <a:solidFill>
                  <a:srgbClr val="C00000"/>
                </a:solidFill>
              </a:rPr>
              <a:t>add</a:t>
            </a:r>
            <a:r>
              <a:rPr lang="fr-FR" dirty="0">
                <a:solidFill>
                  <a:srgbClr val="C00000"/>
                </a:solidFill>
              </a:rPr>
              <a:t> slide </a:t>
            </a:r>
            <a:r>
              <a:rPr lang="fr-FR" dirty="0" err="1">
                <a:solidFill>
                  <a:srgbClr val="C00000"/>
                </a:solidFill>
              </a:rPr>
              <a:t>number</a:t>
            </a:r>
            <a:endParaRPr lang="fr-FR" dirty="0">
              <a:solidFill>
                <a:srgbClr val="C00000"/>
              </a:solidFill>
            </a:endParaRPr>
          </a:p>
          <a:p>
            <a:endParaRPr lang="fr-FR" dirty="0">
              <a:solidFill>
                <a:srgbClr val="C00000"/>
              </a:solidFill>
            </a:endParaRPr>
          </a:p>
          <a:p>
            <a:r>
              <a:rPr lang="fr-FR" dirty="0">
                <a:solidFill>
                  <a:srgbClr val="C00000"/>
                </a:solidFill>
              </a:rPr>
              <a:t>The session </a:t>
            </a:r>
            <a:r>
              <a:rPr lang="fr-FR" dirty="0" err="1">
                <a:solidFill>
                  <a:srgbClr val="C00000"/>
                </a:solidFill>
              </a:rPr>
              <a:t>will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be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recorded</a:t>
            </a:r>
            <a:r>
              <a:rPr lang="fr-FR" dirty="0">
                <a:solidFill>
                  <a:srgbClr val="C00000"/>
                </a:solidFill>
              </a:rPr>
              <a:t> and </a:t>
            </a:r>
            <a:r>
              <a:rPr lang="fr-FR" dirty="0" err="1">
                <a:solidFill>
                  <a:srgbClr val="C00000"/>
                </a:solidFill>
              </a:rPr>
              <a:t>available</a:t>
            </a:r>
            <a:r>
              <a:rPr lang="fr-FR" dirty="0">
                <a:solidFill>
                  <a:srgbClr val="C00000"/>
                </a:solidFill>
              </a:rPr>
              <a:t> on </a:t>
            </a:r>
            <a:r>
              <a:rPr lang="fr-FR" dirty="0" err="1">
                <a:solidFill>
                  <a:srgbClr val="C00000"/>
                </a:solidFill>
              </a:rPr>
              <a:t>our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website</a:t>
            </a:r>
            <a:endParaRPr lang="fr-BE" dirty="0">
              <a:solidFill>
                <a:srgbClr val="C00000"/>
              </a:solidFill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4C306F1-D504-C8A4-38F1-00302D9CD0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1252538"/>
            <a:ext cx="11090275" cy="566931"/>
          </a:xfrm>
        </p:spPr>
        <p:txBody>
          <a:bodyPr/>
          <a:lstStyle/>
          <a:p>
            <a:pPr algn="ctr"/>
            <a:r>
              <a:rPr lang="nl-BE" sz="2800" dirty="0">
                <a:latin typeface=""/>
              </a:rPr>
              <a:t>GENAI call </a:t>
            </a:r>
            <a:r>
              <a:rPr lang="nl-BE" sz="2800" dirty="0" err="1">
                <a:latin typeface=""/>
              </a:rPr>
              <a:t>presentation</a:t>
            </a:r>
            <a:r>
              <a:rPr lang="nl-BE" sz="2800" dirty="0">
                <a:latin typeface=""/>
              </a:rPr>
              <a:t> &amp; Q&amp;A </a:t>
            </a:r>
            <a:r>
              <a:rPr lang="nl-BE" sz="2800" dirty="0" err="1">
                <a:latin typeface=""/>
              </a:rPr>
              <a:t>session</a:t>
            </a:r>
            <a:endParaRPr lang="nl-BE" sz="2800" dirty="0">
              <a:latin typeface=""/>
            </a:endParaRPr>
          </a:p>
          <a:p>
            <a:pPr algn="ctr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90606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79DD4-1C08-0F3D-7433-EA4ADC150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A7854A3-87B4-EEDA-B986-25B102A345D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We fund your future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18224E3-8444-5B0C-E027-A9071578C0E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996B777-8228-8D4E-9F4B-46AF1017039A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073CBA7-079A-8A21-7DCA-C91BD712A7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626656"/>
            <a:ext cx="11090275" cy="553998"/>
          </a:xfrm>
        </p:spPr>
        <p:txBody>
          <a:bodyPr/>
          <a:lstStyle/>
          <a:p>
            <a:r>
              <a:rPr lang="fr-BE" dirty="0" err="1"/>
              <a:t>Examples</a:t>
            </a:r>
            <a:endParaRPr lang="fr-BE" dirty="0"/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BEDFB307-7FA8-22E9-37EE-3DDBA1130D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0977" y="2903779"/>
            <a:ext cx="11090275" cy="2764859"/>
          </a:xfrm>
        </p:spPr>
        <p:txBody>
          <a:bodyPr/>
          <a:lstStyle/>
          <a:p>
            <a:pPr lvl="0"/>
            <a:r>
              <a:rPr lang="en-US" b="1" dirty="0"/>
              <a:t>Hyper-personalization: </a:t>
            </a:r>
            <a:r>
              <a:rPr lang="en-US" dirty="0"/>
              <a:t>offering based on individual preferences</a:t>
            </a:r>
          </a:p>
          <a:p>
            <a:pPr lvl="0"/>
            <a:r>
              <a:rPr lang="en-US" b="1" dirty="0"/>
              <a:t>New user interfaces: </a:t>
            </a:r>
            <a:r>
              <a:rPr lang="en-US" dirty="0"/>
              <a:t>transform the way people interact with SW</a:t>
            </a:r>
          </a:p>
          <a:p>
            <a:pPr lvl="0"/>
            <a:r>
              <a:rPr lang="en-US" b="1" dirty="0"/>
              <a:t>Scaling: </a:t>
            </a:r>
            <a:r>
              <a:rPr lang="en-US" dirty="0"/>
              <a:t>new offerings, new markets swiftly</a:t>
            </a:r>
          </a:p>
          <a:p>
            <a:pPr lvl="0"/>
            <a:r>
              <a:rPr lang="en-US" b="1" dirty="0"/>
              <a:t>Customer service: </a:t>
            </a:r>
            <a:r>
              <a:rPr lang="en-US" dirty="0"/>
              <a:t>addressing complex needs from customers</a:t>
            </a:r>
          </a:p>
          <a:p>
            <a:pPr lvl="0"/>
            <a:r>
              <a:rPr lang="en-US" b="1" dirty="0"/>
              <a:t>Internal efficiency gains: </a:t>
            </a:r>
            <a:r>
              <a:rPr lang="en-US" dirty="0"/>
              <a:t>automate tasks, </a:t>
            </a:r>
            <a:r>
              <a:rPr lang="en-US"/>
              <a:t>reduce errors</a:t>
            </a:r>
            <a:endParaRPr lang="en-US" dirty="0"/>
          </a:p>
          <a:p>
            <a:pPr lvl="0"/>
            <a:r>
              <a:rPr lang="en-US" dirty="0"/>
              <a:t>…</a:t>
            </a:r>
            <a:endParaRPr lang="fr-BE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A4564F1-863D-D722-389D-E05E678AB7E2}"/>
              </a:ext>
            </a:extLst>
          </p:cNvPr>
          <p:cNvSpPr txBox="1"/>
          <p:nvPr/>
        </p:nvSpPr>
        <p:spPr>
          <a:xfrm>
            <a:off x="348343" y="1811384"/>
            <a:ext cx="10323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lvl="0">
              <a:defRPr b="1"/>
            </a:lvl1pPr>
          </a:lstStyle>
          <a:p>
            <a:r>
              <a:rPr lang="en-US" sz="2400" dirty="0"/>
              <a:t>! A minimum degree of contextualization and customization required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2003184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63DDF-1CF5-A032-FD83-465A6BC0B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E56B804-D1F1-440B-96BF-3A259202656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We fund your future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C5D469-1360-E2A7-49F1-512F7DC7FD4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996B777-8228-8D4E-9F4B-46AF1017039A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506E814-EE4C-3825-FAA3-6F78E9A731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626656"/>
            <a:ext cx="11090275" cy="553998"/>
          </a:xfrm>
        </p:spPr>
        <p:txBody>
          <a:bodyPr/>
          <a:lstStyle/>
          <a:p>
            <a:r>
              <a:rPr lang="fr-BE" dirty="0" err="1"/>
              <a:t>Eligibility</a:t>
            </a:r>
            <a:endParaRPr lang="fr-BE" dirty="0"/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C546BC52-7104-B592-AD9F-74D82F886A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3" y="1641105"/>
            <a:ext cx="11090275" cy="2636619"/>
          </a:xfrm>
        </p:spPr>
        <p:txBody>
          <a:bodyPr/>
          <a:lstStyle/>
          <a:p>
            <a:pPr lvl="0"/>
            <a:r>
              <a:rPr lang="en-US" b="1" dirty="0"/>
              <a:t>Be a company with activities (of the project) in BXL </a:t>
            </a:r>
          </a:p>
          <a:p>
            <a:pPr lvl="0"/>
            <a:r>
              <a:rPr lang="en-US" b="1" dirty="0"/>
              <a:t>Not be in financial difficulty </a:t>
            </a:r>
          </a:p>
          <a:p>
            <a:pPr lvl="0"/>
            <a:r>
              <a:rPr lang="en-US" b="1" dirty="0"/>
              <a:t>Demonstrate the incentive effect of the aid</a:t>
            </a:r>
            <a:endParaRPr lang="fr-BE" dirty="0"/>
          </a:p>
          <a:p>
            <a:pPr lvl="0"/>
            <a:r>
              <a:rPr lang="en-US" b="1" dirty="0"/>
              <a:t>Not already receiving public support for the tasks included in the project</a:t>
            </a:r>
            <a:r>
              <a:rPr lang="en-US" dirty="0"/>
              <a:t> (prohibition of double funding)</a:t>
            </a:r>
            <a:endParaRPr lang="fr-BE" dirty="0"/>
          </a:p>
          <a:p>
            <a:pPr marL="0" indent="0">
              <a:buNone/>
            </a:pPr>
            <a:r>
              <a:rPr lang="fr-FR" dirty="0"/>
              <a:t> 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63853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AEBF3-432B-3398-D874-AAD69699C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F8C6B64-B420-5E05-AACB-7C9A1CF6F00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We fund your future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AB3027B-DDE9-C5E2-B210-00896F9A76B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996B777-8228-8D4E-9F4B-46AF1017039A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13B87BF-6C93-4041-EBF7-C70FC9E0FF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626656"/>
            <a:ext cx="11090275" cy="553998"/>
          </a:xfrm>
        </p:spPr>
        <p:txBody>
          <a:bodyPr/>
          <a:lstStyle/>
          <a:p>
            <a:r>
              <a:rPr lang="fr-BE" dirty="0" err="1"/>
              <a:t>Financing</a:t>
            </a:r>
            <a:r>
              <a:rPr lang="fr-BE" dirty="0"/>
              <a:t> </a:t>
            </a:r>
            <a:r>
              <a:rPr lang="fr-BE" dirty="0" err="1"/>
              <a:t>terms</a:t>
            </a:r>
            <a:endParaRPr lang="fr-BE" dirty="0"/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38687BB3-246B-A954-EFCE-61F87BF582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3" y="1641105"/>
            <a:ext cx="11090275" cy="957250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spcAft>
                <a:spcPts val="275"/>
              </a:spcAft>
              <a:buFont typeface="Symbol" panose="05050102010706020507" pitchFamily="18" charset="2"/>
              <a:buChar char=""/>
            </a:pPr>
            <a:r>
              <a:rPr lang="en-US" dirty="0"/>
              <a:t>Maximum budget: 80.000€</a:t>
            </a:r>
          </a:p>
          <a:p>
            <a:pPr marL="342900" lvl="0" indent="-342900" algn="just">
              <a:lnSpc>
                <a:spcPct val="107000"/>
              </a:lnSpc>
              <a:spcAft>
                <a:spcPts val="275"/>
              </a:spcAft>
              <a:buFont typeface="Symbol" panose="05050102010706020507" pitchFamily="18" charset="2"/>
              <a:buChar char=""/>
            </a:pPr>
            <a:r>
              <a:rPr lang="en-US" dirty="0"/>
              <a:t>Funding rates:</a:t>
            </a:r>
            <a:endParaRPr lang="fr-BE" dirty="0"/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4C0097BE-D5CE-8C1D-472E-75B1594C8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845148"/>
              </p:ext>
            </p:extLst>
          </p:nvPr>
        </p:nvGraphicFramePr>
        <p:xfrm>
          <a:off x="2871755" y="2906376"/>
          <a:ext cx="5945674" cy="138570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972837">
                  <a:extLst>
                    <a:ext uri="{9D8B030D-6E8A-4147-A177-3AD203B41FA5}">
                      <a16:colId xmlns:a16="http://schemas.microsoft.com/office/drawing/2014/main" val="2500166143"/>
                    </a:ext>
                  </a:extLst>
                </a:gridCol>
                <a:gridCol w="2972837">
                  <a:extLst>
                    <a:ext uri="{9D8B030D-6E8A-4147-A177-3AD203B41FA5}">
                      <a16:colId xmlns:a16="http://schemas.microsoft.com/office/drawing/2014/main" val="2316334295"/>
                    </a:ext>
                  </a:extLst>
                </a:gridCol>
              </a:tblGrid>
              <a:tr h="461902">
                <a:tc>
                  <a:txBody>
                    <a:bodyPr/>
                    <a:lstStyle/>
                    <a:p>
                      <a:pPr marL="6350" indent="-6350" algn="just">
                        <a:lnSpc>
                          <a:spcPct val="112000"/>
                        </a:lnSpc>
                        <a:spcAft>
                          <a:spcPts val="25"/>
                        </a:spcAft>
                      </a:pPr>
                      <a:r>
                        <a:rPr lang="fr-BE" sz="1600" kern="0" dirty="0">
                          <a:effectLst/>
                        </a:rPr>
                        <a:t>Small </a:t>
                      </a:r>
                      <a:r>
                        <a:rPr lang="fr-BE" sz="1600" kern="0" dirty="0" err="1">
                          <a:effectLst/>
                        </a:rPr>
                        <a:t>Company</a:t>
                      </a:r>
                      <a:endParaRPr lang="fr-BE" sz="16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2000"/>
                        </a:lnSpc>
                        <a:spcAft>
                          <a:spcPts val="25"/>
                        </a:spcAft>
                      </a:pPr>
                      <a:r>
                        <a:rPr lang="fr-BE" sz="1600" b="0" kern="0" dirty="0">
                          <a:effectLst/>
                        </a:rPr>
                        <a:t>70%</a:t>
                      </a:r>
                      <a:endParaRPr lang="fr-BE" sz="16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5645720"/>
                  </a:ext>
                </a:extLst>
              </a:tr>
              <a:tr h="461902">
                <a:tc>
                  <a:txBody>
                    <a:bodyPr/>
                    <a:lstStyle/>
                    <a:p>
                      <a:pPr marL="6350" indent="-6350" algn="just">
                        <a:lnSpc>
                          <a:spcPct val="112000"/>
                        </a:lnSpc>
                        <a:spcAft>
                          <a:spcPts val="25"/>
                        </a:spcAft>
                      </a:pPr>
                      <a:r>
                        <a:rPr lang="fr-BE" sz="1600" b="1" kern="0" dirty="0">
                          <a:effectLst/>
                        </a:rPr>
                        <a:t>Medium </a:t>
                      </a:r>
                      <a:r>
                        <a:rPr lang="fr-BE" sz="1600" b="1" kern="0" dirty="0" err="1">
                          <a:effectLst/>
                        </a:rPr>
                        <a:t>Company</a:t>
                      </a:r>
                      <a:endParaRPr lang="fr-BE" sz="1600" b="1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2000"/>
                        </a:lnSpc>
                        <a:spcAft>
                          <a:spcPts val="25"/>
                        </a:spcAft>
                      </a:pPr>
                      <a:r>
                        <a:rPr lang="fr-BE" sz="1600" kern="0" dirty="0">
                          <a:effectLst/>
                        </a:rPr>
                        <a:t>60%</a:t>
                      </a:r>
                      <a:endParaRPr lang="fr-BE" sz="16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3553104"/>
                  </a:ext>
                </a:extLst>
              </a:tr>
              <a:tr h="461902">
                <a:tc>
                  <a:txBody>
                    <a:bodyPr/>
                    <a:lstStyle/>
                    <a:p>
                      <a:pPr marL="6350" indent="-6350" algn="just">
                        <a:lnSpc>
                          <a:spcPct val="112000"/>
                        </a:lnSpc>
                        <a:spcAft>
                          <a:spcPts val="25"/>
                        </a:spcAft>
                      </a:pPr>
                      <a:r>
                        <a:rPr lang="fr-BE" sz="1600" b="1" kern="0" dirty="0">
                          <a:effectLst/>
                        </a:rPr>
                        <a:t>Large </a:t>
                      </a:r>
                      <a:r>
                        <a:rPr lang="fr-BE" sz="1600" b="1" kern="0" dirty="0" err="1">
                          <a:effectLst/>
                        </a:rPr>
                        <a:t>Company</a:t>
                      </a:r>
                      <a:endParaRPr lang="fr-BE" sz="1600" b="1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2000"/>
                        </a:lnSpc>
                        <a:spcAft>
                          <a:spcPts val="25"/>
                        </a:spcAft>
                      </a:pPr>
                      <a:r>
                        <a:rPr lang="fr-BE" sz="1600" kern="0" dirty="0">
                          <a:effectLst/>
                        </a:rPr>
                        <a:t>50%</a:t>
                      </a:r>
                      <a:endParaRPr lang="fr-BE" sz="16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7319763"/>
                  </a:ext>
                </a:extLst>
              </a:tr>
            </a:tbl>
          </a:graphicData>
        </a:graphic>
      </p:graphicFrame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ABE28BFE-2F7F-0D2F-6B16-109CBEF975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097063"/>
              </p:ext>
            </p:extLst>
          </p:nvPr>
        </p:nvGraphicFramePr>
        <p:xfrm>
          <a:off x="1966623" y="3348126"/>
          <a:ext cx="8442960" cy="1310640"/>
        </p:xfrm>
        <a:graphic>
          <a:graphicData uri="http://schemas.openxmlformats.org/drawingml/2006/table">
            <a:tbl>
              <a:tblPr/>
              <a:tblGrid>
                <a:gridCol w="2052320">
                  <a:extLst>
                    <a:ext uri="{9D8B030D-6E8A-4147-A177-3AD203B41FA5}">
                      <a16:colId xmlns:a16="http://schemas.microsoft.com/office/drawing/2014/main" val="1086337288"/>
                    </a:ext>
                  </a:extLst>
                </a:gridCol>
                <a:gridCol w="2052320">
                  <a:extLst>
                    <a:ext uri="{9D8B030D-6E8A-4147-A177-3AD203B41FA5}">
                      <a16:colId xmlns:a16="http://schemas.microsoft.com/office/drawing/2014/main" val="2451834968"/>
                    </a:ext>
                  </a:extLst>
                </a:gridCol>
                <a:gridCol w="2052320">
                  <a:extLst>
                    <a:ext uri="{9D8B030D-6E8A-4147-A177-3AD203B41FA5}">
                      <a16:colId xmlns:a16="http://schemas.microsoft.com/office/drawing/2014/main" val="3475912300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886726805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1091158173"/>
                    </a:ext>
                  </a:extLst>
                </a:gridCol>
                <a:gridCol w="2052320">
                  <a:extLst>
                    <a:ext uri="{9D8B030D-6E8A-4147-A177-3AD203B41FA5}">
                      <a16:colId xmlns:a16="http://schemas.microsoft.com/office/drawing/2014/main" val="35882885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BE" sz="16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Company category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Staff headcount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Turnover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fr-BE" sz="1600" b="1" ker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Balance </a:t>
                      </a:r>
                      <a:r>
                        <a:rPr lang="fr-BE" sz="1600" b="1" kern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sheet</a:t>
                      </a:r>
                      <a:r>
                        <a:rPr lang="fr-BE" sz="16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55135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BE" dirty="0">
                          <a:effectLst/>
                        </a:rPr>
                        <a:t>Medium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>
                          <a:effectLst/>
                        </a:rPr>
                        <a:t>&lt; 250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fr-BE" dirty="0">
                          <a:effectLst/>
                        </a:rPr>
                        <a:t>≤ € 50M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BE" dirty="0">
                          <a:effectLst/>
                        </a:rPr>
                        <a:t>≤ € 43M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36659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BE">
                          <a:effectLst/>
                        </a:rPr>
                        <a:t>Small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>
                          <a:effectLst/>
                        </a:rPr>
                        <a:t>&lt; 50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fr-BE" dirty="0">
                          <a:effectLst/>
                        </a:rPr>
                        <a:t>≤ € 10M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BE" dirty="0">
                          <a:effectLst/>
                        </a:rPr>
                        <a:t>≤ € 10M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371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09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EF385-6429-93B3-F958-64A1853DA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70D5795-70A8-B456-4FC9-1F21AC56FD5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We fund your future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588816F-D63E-EDC3-F793-A19F046725A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996B777-8228-8D4E-9F4B-46AF1017039A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E696F79-D8A3-3BF5-3569-7D75E9C675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626656"/>
            <a:ext cx="11090275" cy="553998"/>
          </a:xfrm>
        </p:spPr>
        <p:txBody>
          <a:bodyPr/>
          <a:lstStyle/>
          <a:p>
            <a:r>
              <a:rPr lang="fr-BE" dirty="0" err="1"/>
              <a:t>Financing</a:t>
            </a:r>
            <a:r>
              <a:rPr lang="fr-BE" dirty="0"/>
              <a:t> </a:t>
            </a:r>
            <a:r>
              <a:rPr lang="fr-BE" dirty="0" err="1"/>
              <a:t>terms</a:t>
            </a:r>
            <a:r>
              <a:rPr lang="fr-BE" dirty="0"/>
              <a:t>: </a:t>
            </a:r>
            <a:r>
              <a:rPr lang="fr-BE" dirty="0" err="1"/>
              <a:t>payment</a:t>
            </a:r>
            <a:r>
              <a:rPr lang="fr-BE" dirty="0"/>
              <a:t> 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8B811CEE-F097-8768-9CD0-5B92752603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3" y="1641105"/>
            <a:ext cx="11090275" cy="3345724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spcAft>
                <a:spcPts val="275"/>
              </a:spcAft>
              <a:buFont typeface="Symbol" panose="05050102010706020507" pitchFamily="18" charset="2"/>
              <a:buChar char=""/>
            </a:pPr>
            <a:r>
              <a:rPr lang="en-US" dirty="0"/>
              <a:t>50% at start</a:t>
            </a:r>
          </a:p>
          <a:p>
            <a:pPr marL="342900" lvl="0" indent="-342900" algn="just">
              <a:lnSpc>
                <a:spcPct val="107000"/>
              </a:lnSpc>
              <a:spcAft>
                <a:spcPts val="275"/>
              </a:spcAft>
              <a:buFont typeface="Symbol" panose="05050102010706020507" pitchFamily="18" charset="2"/>
              <a:buChar char=""/>
            </a:pPr>
            <a:r>
              <a:rPr lang="en-US" dirty="0"/>
              <a:t>50% at the end provided:</a:t>
            </a:r>
          </a:p>
          <a:p>
            <a:pPr lvl="2" algn="just">
              <a:lnSpc>
                <a:spcPct val="107000"/>
              </a:lnSpc>
              <a:spcAft>
                <a:spcPts val="275"/>
              </a:spcAft>
              <a:buFont typeface="Wingdings" panose="05000000000000000000" pitchFamily="2" charset="2"/>
              <a:buChar char="q"/>
            </a:pPr>
            <a:r>
              <a:rPr lang="en-US" dirty="0"/>
              <a:t> Scientific report (= answer to questions)</a:t>
            </a:r>
          </a:p>
          <a:p>
            <a:pPr lvl="2" algn="just">
              <a:lnSpc>
                <a:spcPct val="107000"/>
              </a:lnSpc>
              <a:spcAft>
                <a:spcPts val="275"/>
              </a:spcAft>
              <a:buFont typeface="Wingdings" panose="05000000000000000000" pitchFamily="2" charset="2"/>
              <a:buChar char="q"/>
            </a:pPr>
            <a:r>
              <a:rPr lang="en-US" dirty="0"/>
              <a:t> Demo of PoC</a:t>
            </a:r>
          </a:p>
          <a:p>
            <a:pPr lvl="2" algn="just">
              <a:lnSpc>
                <a:spcPct val="107000"/>
              </a:lnSpc>
              <a:spcAft>
                <a:spcPts val="275"/>
              </a:spcAft>
              <a:buFont typeface="Wingdings" panose="05000000000000000000" pitchFamily="2" charset="2"/>
              <a:buChar char="q"/>
            </a:pPr>
            <a:r>
              <a:rPr lang="en-US" dirty="0"/>
              <a:t> Cost Claim</a:t>
            </a:r>
          </a:p>
          <a:p>
            <a:pPr lvl="2" algn="just">
              <a:lnSpc>
                <a:spcPct val="107000"/>
              </a:lnSpc>
              <a:spcAft>
                <a:spcPts val="275"/>
              </a:spcAft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lvl="0" indent="-342900" algn="just">
              <a:lnSpc>
                <a:spcPct val="107000"/>
              </a:lnSpc>
              <a:spcAft>
                <a:spcPts val="275"/>
              </a:spcAft>
              <a:buFont typeface="Symbol" panose="05050102010706020507" pitchFamily="18" charset="2"/>
              <a:buChar char=""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64035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50CD43-C2EE-A83C-2A03-7479D7D23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806AB8F-2533-A1E4-D3CC-1A26F7373A7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We fund your future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2993C7A-45D9-13E2-4EF8-82FB6A7AE80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996B777-8228-8D4E-9F4B-46AF1017039A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1B35AE9-3CB9-75D1-7F9E-D691369FC6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626656"/>
            <a:ext cx="11090275" cy="553998"/>
          </a:xfrm>
        </p:spPr>
        <p:txBody>
          <a:bodyPr/>
          <a:lstStyle/>
          <a:p>
            <a:r>
              <a:rPr lang="fr-BE" dirty="0"/>
              <a:t>Eligible </a:t>
            </a:r>
            <a:r>
              <a:rPr lang="fr-BE" dirty="0" err="1"/>
              <a:t>costs</a:t>
            </a:r>
            <a:endParaRPr lang="fr-BE" dirty="0"/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6F7DABEC-8CD3-811D-5A8B-05072A8B08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3" y="1641105"/>
            <a:ext cx="11090275" cy="3441968"/>
          </a:xfrm>
        </p:spPr>
        <p:txBody>
          <a:bodyPr/>
          <a:lstStyle/>
          <a:p>
            <a:pPr lvl="0"/>
            <a:r>
              <a:rPr lang="en-US" b="1" dirty="0"/>
              <a:t>Personnel costs </a:t>
            </a:r>
            <a:r>
              <a:rPr lang="en-US" dirty="0"/>
              <a:t>(employee or self-employed)</a:t>
            </a:r>
            <a:endParaRPr lang="fr-BE" dirty="0"/>
          </a:p>
          <a:p>
            <a:pPr lvl="0"/>
            <a:r>
              <a:rPr lang="en-US" b="1" dirty="0"/>
              <a:t>Capital costs: </a:t>
            </a:r>
            <a:r>
              <a:rPr lang="en-US" dirty="0"/>
              <a:t>depreciation only!</a:t>
            </a:r>
          </a:p>
          <a:p>
            <a:r>
              <a:rPr lang="en-US" b="1" dirty="0"/>
              <a:t>Operating expenses: </a:t>
            </a:r>
            <a:r>
              <a:rPr lang="en-US" dirty="0"/>
              <a:t>including costs related to licenses and cloud services.</a:t>
            </a:r>
            <a:endParaRPr lang="fr-BE" dirty="0"/>
          </a:p>
          <a:p>
            <a:pPr lvl="0"/>
            <a:r>
              <a:rPr lang="en-US" b="1" dirty="0"/>
              <a:t>Subcontracting costs: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b="1" dirty="0"/>
              <a:t> </a:t>
            </a:r>
            <a:r>
              <a:rPr lang="en-US" dirty="0"/>
              <a:t>max 2/3 of the budget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/>
              <a:t> plan to eventually internalize the skills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/>
              <a:t> offer from subcontractor to be joined to the file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/>
              <a:t> a company can be a subcontractor for several projects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15078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9104D-A52D-5191-00D1-33B8BADA2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200F861-0497-842C-DB12-D6F0485DB61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We fund your future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E5AFEE4-5B0C-C64A-AD19-E054AB3CAB3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996B777-8228-8D4E-9F4B-46AF1017039A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1AB4C75-64CD-98E9-1581-2509D963BA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626656"/>
            <a:ext cx="11090275" cy="553998"/>
          </a:xfrm>
        </p:spPr>
        <p:txBody>
          <a:bodyPr/>
          <a:lstStyle/>
          <a:p>
            <a:r>
              <a:rPr lang="fr-BE" dirty="0" err="1"/>
              <a:t>Scheduling</a:t>
            </a:r>
            <a:endParaRPr lang="fr-BE" dirty="0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A736F3ED-8EF8-511F-A5AF-2723BB9673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887039"/>
              </p:ext>
            </p:extLst>
          </p:nvPr>
        </p:nvGraphicFramePr>
        <p:xfrm>
          <a:off x="2871755" y="2906376"/>
          <a:ext cx="5945674" cy="92380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972837">
                  <a:extLst>
                    <a:ext uri="{9D8B030D-6E8A-4147-A177-3AD203B41FA5}">
                      <a16:colId xmlns:a16="http://schemas.microsoft.com/office/drawing/2014/main" val="2500166143"/>
                    </a:ext>
                  </a:extLst>
                </a:gridCol>
                <a:gridCol w="2972837">
                  <a:extLst>
                    <a:ext uri="{9D8B030D-6E8A-4147-A177-3AD203B41FA5}">
                      <a16:colId xmlns:a16="http://schemas.microsoft.com/office/drawing/2014/main" val="2316334295"/>
                    </a:ext>
                  </a:extLst>
                </a:gridCol>
              </a:tblGrid>
              <a:tr h="461902">
                <a:tc>
                  <a:txBody>
                    <a:bodyPr/>
                    <a:lstStyle/>
                    <a:p>
                      <a:pPr marL="6350" indent="-6350" algn="just">
                        <a:lnSpc>
                          <a:spcPct val="112000"/>
                        </a:lnSpc>
                        <a:spcAft>
                          <a:spcPts val="25"/>
                        </a:spcAft>
                      </a:pPr>
                      <a:r>
                        <a:rPr lang="fr-BE" sz="1600" kern="0" dirty="0">
                          <a:effectLst/>
                        </a:rPr>
                        <a:t>Cut Off #1</a:t>
                      </a:r>
                      <a:endParaRPr lang="fr-BE" sz="16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2000"/>
                        </a:lnSpc>
                        <a:spcAft>
                          <a:spcPts val="25"/>
                        </a:spcAft>
                      </a:pPr>
                      <a:r>
                        <a:rPr lang="fr-BE" sz="1600" b="0" kern="0" dirty="0">
                          <a:effectLst/>
                        </a:rPr>
                        <a:t>March 20, 2pm</a:t>
                      </a:r>
                      <a:endParaRPr lang="fr-BE" sz="16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5645720"/>
                  </a:ext>
                </a:extLst>
              </a:tr>
              <a:tr h="461902">
                <a:tc>
                  <a:txBody>
                    <a:bodyPr/>
                    <a:lstStyle/>
                    <a:p>
                      <a:pPr marL="6350" indent="-6350" algn="just">
                        <a:lnSpc>
                          <a:spcPct val="112000"/>
                        </a:lnSpc>
                        <a:spcAft>
                          <a:spcPts val="25"/>
                        </a:spcAft>
                      </a:pPr>
                      <a:r>
                        <a:rPr lang="fr-BE" sz="1600" b="1" kern="0" dirty="0">
                          <a:effectLst/>
                        </a:rPr>
                        <a:t>Cut Off #2</a:t>
                      </a:r>
                      <a:endParaRPr lang="fr-BE" sz="1600" b="1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2000"/>
                        </a:lnSpc>
                        <a:spcAft>
                          <a:spcPts val="25"/>
                        </a:spcAft>
                      </a:pPr>
                      <a:r>
                        <a:rPr lang="fr-BE" sz="1600" kern="0" dirty="0">
                          <a:effectLst/>
                        </a:rPr>
                        <a:t>June 13, 2pm</a:t>
                      </a:r>
                      <a:endParaRPr lang="fr-BE" sz="16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3553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030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103B6-38FD-044C-0AE6-5BC4262A6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D3C0C04-FDE1-41C1-74DD-31FE8D6BBDB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We fund your future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035C3F5-530C-7E04-E625-1E2692D0BF8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996B777-8228-8D4E-9F4B-46AF1017039A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A95D108-8CD0-0943-EF43-D6EC7A348F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626656"/>
            <a:ext cx="11090275" cy="553998"/>
          </a:xfrm>
        </p:spPr>
        <p:txBody>
          <a:bodyPr/>
          <a:lstStyle/>
          <a:p>
            <a:r>
              <a:rPr lang="fr-BE" dirty="0"/>
              <a:t>Evaluation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35E128AD-BA07-ACD2-286E-F05B7BB844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3" y="1641105"/>
            <a:ext cx="11382990" cy="3313728"/>
          </a:xfrm>
        </p:spPr>
        <p:txBody>
          <a:bodyPr/>
          <a:lstStyle/>
          <a:p>
            <a:pPr lvl="0"/>
            <a:r>
              <a:rPr lang="en-US" b="1" dirty="0"/>
              <a:t>Criteria: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b="1" dirty="0"/>
              <a:t> Innovative character</a:t>
            </a:r>
            <a:endParaRPr lang="en-US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en-US" b="1" dirty="0"/>
              <a:t> Implementation: </a:t>
            </a:r>
            <a:r>
              <a:rPr lang="en-US" dirty="0"/>
              <a:t>methodology, expertise, …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b="1" dirty="0"/>
              <a:t> Strategic and economic impact</a:t>
            </a:r>
            <a:endParaRPr lang="en-US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en-US" b="1" dirty="0"/>
              <a:t> Societal enhancement: </a:t>
            </a:r>
            <a:r>
              <a:rPr lang="en-US" dirty="0"/>
              <a:t>social or environmental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en-US" dirty="0"/>
          </a:p>
          <a:p>
            <a:r>
              <a:rPr lang="en-US" b="1" dirty="0"/>
              <a:t>In practice:</a:t>
            </a:r>
            <a:r>
              <a:rPr lang="en-US" dirty="0"/>
              <a:t> eligible project promoters will be invited for a max-1h video-conf discussion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7707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4F0BBD1-B12C-DB40-193F-9342CC222E5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04C71C9-6B89-AC4E-81D8-5442F4EAD86E}" type="datetime1">
              <a:rPr lang="fr-BE" smtClean="0"/>
              <a:pPr/>
              <a:t>31-01-25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68A03F0-133E-77B1-D173-69E0B11B0C4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996B777-8228-8D4E-9F4B-46AF1017039A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9138C355-D058-CA09-84C8-2E4AED9E79D6}"/>
              </a:ext>
            </a:extLst>
          </p:cNvPr>
          <p:cNvSpPr txBox="1">
            <a:spLocks/>
          </p:cNvSpPr>
          <p:nvPr/>
        </p:nvSpPr>
        <p:spPr>
          <a:xfrm>
            <a:off x="401217" y="2911994"/>
            <a:ext cx="11090275" cy="55399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dirty="0"/>
              <a:t>Free guidance through </a:t>
            </a:r>
            <a:r>
              <a:rPr lang="en-US" i="1" dirty="0" err="1"/>
              <a:t>sustain.brussels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66962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2C6EDC-605D-D897-961D-D27272899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489508"/>
            <a:ext cx="5754896" cy="1667569"/>
          </a:xfrm>
        </p:spPr>
        <p:txBody>
          <a:bodyPr anchor="b">
            <a:normAutofit/>
          </a:bodyPr>
          <a:lstStyle/>
          <a:p>
            <a:r>
              <a:rPr lang="fr-BE" sz="4000" b="1" i="1" dirty="0">
                <a:solidFill>
                  <a:schemeClr val="accent1">
                    <a:lumMod val="75000"/>
                  </a:schemeClr>
                </a:solidFill>
                <a:latin typeface="Avenir Black" panose="02000503020000020003"/>
              </a:rPr>
              <a:t>Our Mission </a:t>
            </a:r>
          </a:p>
        </p:txBody>
      </p:sp>
      <p:pic>
        <p:nvPicPr>
          <p:cNvPr id="4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EF7295C-2959-702E-98C1-6CB71CD8E7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7631"/>
          <a:stretch/>
        </p:blipFill>
        <p:spPr>
          <a:xfrm>
            <a:off x="1068130" y="2466277"/>
            <a:ext cx="3876165" cy="1493751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87D8F5-19A2-3FDC-F486-4C513DDB6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502" y="2405894"/>
            <a:ext cx="5754896" cy="319746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venir Black" panose="02000503020000020003"/>
              </a:rPr>
              <a:t>As a European Digital Innovation Hub, we guide Brussels companies toward sustainable digital innovation, focusing on AI and emerging technologies. </a:t>
            </a:r>
          </a:p>
          <a:p>
            <a:pPr marL="0" indent="0">
              <a:buNone/>
            </a:pPr>
            <a:endParaRPr lang="en-US" sz="2400" i="1" dirty="0">
              <a:solidFill>
                <a:schemeClr val="accent1">
                  <a:lumMod val="75000"/>
                </a:schemeClr>
              </a:solidFill>
              <a:latin typeface="Avenir Black" panose="02000503020000020003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venir Black" panose="02000503020000020003"/>
              </a:rPr>
              <a:t>Our services are free of charge.</a:t>
            </a:r>
            <a:endParaRPr lang="fr-BE" sz="2400" dirty="0">
              <a:solidFill>
                <a:schemeClr val="accent1">
                  <a:lumMod val="75000"/>
                </a:schemeClr>
              </a:solidFill>
              <a:latin typeface="Avenir Black" panose="0200050302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1511409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D26B07C-9F5C-A435-B785-E537C5C0391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70280" y="525294"/>
          <a:ext cx="10637520" cy="6512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E63B2BF-6DBE-A732-6349-5C1AF8A17CE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" b="27631"/>
          <a:stretch/>
        </p:blipFill>
        <p:spPr>
          <a:xfrm>
            <a:off x="383442" y="345951"/>
            <a:ext cx="2945299" cy="113502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8CBAB1F-942F-96BA-310B-D3414B974A86}"/>
              </a:ext>
            </a:extLst>
          </p:cNvPr>
          <p:cNvSpPr txBox="1"/>
          <p:nvPr/>
        </p:nvSpPr>
        <p:spPr>
          <a:xfrm>
            <a:off x="4367719" y="1060315"/>
            <a:ext cx="4072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1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venir Black" panose="02000503020000020003"/>
                <a:ea typeface="+mn-ea"/>
                <a:cs typeface="+mn-cs"/>
              </a:rPr>
              <a:t>4 PILLARS</a:t>
            </a:r>
            <a:endParaRPr kumimoji="0" lang="fr-BE" sz="2400" b="1" i="0" u="none" strike="noStrike" kern="1200" cap="none" spc="0" normalizeH="0" baseline="0" noProof="0" dirty="0">
              <a:ln>
                <a:noFill/>
              </a:ln>
              <a:solidFill>
                <a:srgbClr val="156082"/>
              </a:solidFill>
              <a:effectLst/>
              <a:uLnTx/>
              <a:uFillTx/>
              <a:latin typeface="Avenir Black" panose="020005030200000200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055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EAF714-C966-2346-AFBF-A4E0A4A9B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 fund your future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35718870-4F89-A648-87D3-28E2575F1739}"/>
              </a:ext>
            </a:extLst>
          </p:cNvPr>
          <p:cNvSpPr txBox="1">
            <a:spLocks/>
          </p:cNvSpPr>
          <p:nvPr/>
        </p:nvSpPr>
        <p:spPr>
          <a:xfrm>
            <a:off x="1893325" y="2766219"/>
            <a:ext cx="79005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l-BE" dirty="0">
                <a:latin typeface=""/>
              </a:rPr>
              <a:t>GENAI call </a:t>
            </a:r>
            <a:r>
              <a:rPr lang="nl-BE" dirty="0" err="1">
                <a:latin typeface=""/>
              </a:rPr>
              <a:t>presentation</a:t>
            </a:r>
            <a:r>
              <a:rPr lang="nl-BE" dirty="0">
                <a:latin typeface=""/>
              </a:rPr>
              <a:t> &amp; </a:t>
            </a:r>
          </a:p>
          <a:p>
            <a:r>
              <a:rPr lang="nl-BE" dirty="0">
                <a:latin typeface=""/>
              </a:rPr>
              <a:t>Q&amp;A </a:t>
            </a:r>
            <a:r>
              <a:rPr lang="nl-BE" dirty="0" err="1">
                <a:latin typeface=""/>
              </a:rPr>
              <a:t>session</a:t>
            </a:r>
            <a:endParaRPr lang="nl-BE" dirty="0">
              <a:latin typeface=""/>
            </a:endParaRPr>
          </a:p>
          <a:p>
            <a:endParaRPr lang="nl-BE" dirty="0">
              <a:latin typeface=""/>
            </a:endParaRPr>
          </a:p>
          <a:p>
            <a:r>
              <a:rPr lang="nl-BE" sz="2400" dirty="0">
                <a:latin typeface=""/>
              </a:rPr>
              <a:t>Jan 31st, 2025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9EB736D-CE03-EFAD-C3D2-CFDAE71DCBE1}"/>
              </a:ext>
            </a:extLst>
          </p:cNvPr>
          <p:cNvSpPr txBox="1"/>
          <p:nvPr/>
        </p:nvSpPr>
        <p:spPr>
          <a:xfrm>
            <a:off x="9906778" y="5455689"/>
            <a:ext cx="2101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800" dirty="0">
                <a:latin typeface=""/>
              </a:rPr>
              <a:t>Jonathan Duplicy</a:t>
            </a:r>
          </a:p>
        </p:txBody>
      </p:sp>
    </p:spTree>
    <p:extLst>
      <p:ext uri="{BB962C8B-B14F-4D97-AF65-F5344CB8AC3E}">
        <p14:creationId xmlns:p14="http://schemas.microsoft.com/office/powerpoint/2010/main" val="1823319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2222A6-3825-772F-CB07-8F9F977D2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8799"/>
            <a:ext cx="10515600" cy="930885"/>
          </a:xfrm>
        </p:spPr>
        <p:txBody>
          <a:bodyPr>
            <a:normAutofit/>
          </a:bodyPr>
          <a:lstStyle/>
          <a:p>
            <a:r>
              <a:rPr lang="fr-BE" sz="3600" dirty="0" err="1">
                <a:solidFill>
                  <a:schemeClr val="accent1">
                    <a:lumMod val="75000"/>
                  </a:schemeClr>
                </a:solidFill>
                <a:latin typeface="Avenir Black" panose="02000503020000020003"/>
                <a:cs typeface="Arabic Typesetting" panose="020F0502020204030204" pitchFamily="66" charset="-78"/>
              </a:rPr>
              <a:t>Sustain.brussels</a:t>
            </a:r>
            <a:r>
              <a:rPr lang="fr-BE" sz="3600" dirty="0">
                <a:solidFill>
                  <a:schemeClr val="accent1">
                    <a:lumMod val="75000"/>
                  </a:schemeClr>
                </a:solidFill>
                <a:latin typeface="Avenir Black" panose="02000503020000020003"/>
                <a:cs typeface="Arabic Typesetting" panose="020F0502020204030204" pitchFamily="66" charset="-78"/>
              </a:rPr>
              <a:t> support for GENAI applications</a:t>
            </a:r>
          </a:p>
        </p:txBody>
      </p:sp>
      <p:pic>
        <p:nvPicPr>
          <p:cNvPr id="7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33F4617B-153F-6DF6-E9BD-D9615758C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852" y="357844"/>
            <a:ext cx="92004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8B1D5F7-8D06-2230-9EA4-58D6090C2A4D}"/>
              </a:ext>
            </a:extLst>
          </p:cNvPr>
          <p:cNvSpPr txBox="1"/>
          <p:nvPr/>
        </p:nvSpPr>
        <p:spPr>
          <a:xfrm>
            <a:off x="425460" y="2286171"/>
            <a:ext cx="37029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Avenir Black" panose="02000503020000020003"/>
                <a:ea typeface="+mn-ea"/>
                <a:cs typeface="+mn-cs"/>
              </a:rPr>
              <a:t>We</a:t>
            </a: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Avenir Black" panose="02000503020000020003"/>
                <a:ea typeface="+mn-ea"/>
                <a:cs typeface="+mn-cs"/>
              </a:rPr>
              <a:t> assist </a:t>
            </a:r>
            <a:r>
              <a:rPr kumimoji="0" lang="fr-B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Avenir Black" panose="02000503020000020003"/>
                <a:ea typeface="+mn-ea"/>
                <a:cs typeface="+mn-cs"/>
              </a:rPr>
              <a:t>you</a:t>
            </a: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Avenir Black" panose="02000503020000020003"/>
                <a:ea typeface="+mn-ea"/>
                <a:cs typeface="+mn-cs"/>
              </a:rPr>
              <a:t> in </a:t>
            </a:r>
            <a:r>
              <a:rPr kumimoji="0" lang="fr-B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Avenir Black" panose="02000503020000020003"/>
                <a:ea typeface="+mn-ea"/>
                <a:cs typeface="+mn-cs"/>
              </a:rPr>
              <a:t>your</a:t>
            </a: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Avenir Black" panose="02000503020000020003"/>
                <a:ea typeface="+mn-ea"/>
                <a:cs typeface="+mn-cs"/>
              </a:rPr>
              <a:t> AI </a:t>
            </a:r>
            <a:r>
              <a:rPr kumimoji="0" lang="fr-B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Avenir Black" panose="02000503020000020003"/>
                <a:ea typeface="+mn-ea"/>
                <a:cs typeface="+mn-cs"/>
              </a:rPr>
              <a:t>journey</a:t>
            </a: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Avenir Black" panose="02000503020000020003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2000" b="1" i="0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75000"/>
                </a:srgbClr>
              </a:solidFill>
              <a:effectLst/>
              <a:uLnTx/>
              <a:uFillTx/>
              <a:latin typeface="Avenir Black" panose="020005030200000200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Avenir Black" panose="02000503020000020003"/>
                <a:ea typeface="+mn-ea"/>
                <a:cs typeface="+mn-cs"/>
              </a:rPr>
              <a:t>Helping</a:t>
            </a: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Avenir Black" panose="02000503020000020003"/>
                <a:ea typeface="+mn-ea"/>
                <a:cs typeface="+mn-cs"/>
              </a:rPr>
              <a:t> </a:t>
            </a:r>
            <a:r>
              <a:rPr kumimoji="0" lang="fr-B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Avenir Black" panose="02000503020000020003"/>
                <a:ea typeface="+mn-ea"/>
                <a:cs typeface="+mn-cs"/>
              </a:rPr>
              <a:t>you</a:t>
            </a: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Avenir Black" panose="02000503020000020003"/>
                <a:ea typeface="+mn-ea"/>
                <a:cs typeface="+mn-cs"/>
              </a:rPr>
              <a:t>   -</a:t>
            </a:r>
            <a:r>
              <a:rPr kumimoji="0" lang="fr-B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Avenir Black" panose="02000503020000020003"/>
                <a:ea typeface="+mn-ea"/>
                <a:cs typeface="+mn-cs"/>
              </a:rPr>
              <a:t>Define</a:t>
            </a: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Avenir Black" panose="02000503020000020003"/>
                <a:ea typeface="+mn-ea"/>
                <a:cs typeface="+mn-cs"/>
              </a:rPr>
              <a:t> questions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Avenir Black" panose="02000503020000020003"/>
                <a:ea typeface="+mn-ea"/>
                <a:cs typeface="+mn-cs"/>
              </a:rPr>
              <a:t>                         -Scope the </a:t>
            </a:r>
            <a:r>
              <a:rPr kumimoji="0" lang="fr-B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Avenir Black" panose="02000503020000020003"/>
                <a:ea typeface="+mn-ea"/>
                <a:cs typeface="+mn-cs"/>
              </a:rPr>
              <a:t>PoC</a:t>
            </a:r>
            <a:endParaRPr kumimoji="0" lang="fr-BE" sz="2000" b="1" i="0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75000"/>
                </a:srgbClr>
              </a:solidFill>
              <a:effectLst/>
              <a:uLnTx/>
              <a:uFillTx/>
              <a:latin typeface="Avenir Black" panose="02000503020000020003"/>
              <a:ea typeface="+mn-ea"/>
              <a:cs typeface="+mn-cs"/>
            </a:endParaRPr>
          </a:p>
        </p:txBody>
      </p:sp>
      <p:graphicFrame>
        <p:nvGraphicFramePr>
          <p:cNvPr id="39" name="Diagramme 38">
            <a:extLst>
              <a:ext uri="{FF2B5EF4-FFF2-40B4-BE49-F238E27FC236}">
                <a16:creationId xmlns:a16="http://schemas.microsoft.com/office/drawing/2014/main" id="{C8B0D606-3546-1B74-8D04-CC4E2BF4461F}"/>
              </a:ext>
            </a:extLst>
          </p:cNvPr>
          <p:cNvGraphicFramePr/>
          <p:nvPr/>
        </p:nvGraphicFramePr>
        <p:xfrm>
          <a:off x="4786464" y="4640501"/>
          <a:ext cx="1012183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FA810F6-FF40-8FF0-FE47-F87189E5F78C}"/>
              </a:ext>
            </a:extLst>
          </p:cNvPr>
          <p:cNvCxnSpPr>
            <a:cxnSpLocks/>
          </p:cNvCxnSpPr>
          <p:nvPr/>
        </p:nvCxnSpPr>
        <p:spPr>
          <a:xfrm flipV="1">
            <a:off x="3453934" y="3445098"/>
            <a:ext cx="0" cy="212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F10C7912-4F1C-33BA-E498-0546FF4C62A4}"/>
              </a:ext>
            </a:extLst>
          </p:cNvPr>
          <p:cNvCxnSpPr>
            <a:cxnSpLocks/>
          </p:cNvCxnSpPr>
          <p:nvPr/>
        </p:nvCxnSpPr>
        <p:spPr>
          <a:xfrm>
            <a:off x="2072692" y="5010610"/>
            <a:ext cx="2715618" cy="49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FD340A3-E5CC-ABD4-F2C9-CAFF686A622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" b="27631"/>
          <a:stretch/>
        </p:blipFill>
        <p:spPr>
          <a:xfrm>
            <a:off x="383442" y="345951"/>
            <a:ext cx="2945299" cy="1135029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00993F08-5683-3F7A-6CD6-51BD059FF156}"/>
              </a:ext>
            </a:extLst>
          </p:cNvPr>
          <p:cNvGrpSpPr/>
          <p:nvPr/>
        </p:nvGrpSpPr>
        <p:grpSpPr>
          <a:xfrm>
            <a:off x="8505304" y="5967042"/>
            <a:ext cx="1012183" cy="596700"/>
            <a:chOff x="0" y="49630"/>
            <a:chExt cx="1012183" cy="596700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C0048C04-7000-715B-21BE-05A06B8E93AC}"/>
                </a:ext>
              </a:extLst>
            </p:cNvPr>
            <p:cNvSpPr/>
            <p:nvPr/>
          </p:nvSpPr>
          <p:spPr>
            <a:xfrm>
              <a:off x="0" y="49630"/>
              <a:ext cx="1012183" cy="596700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9" name="Rectangle : coins arrondis 4">
              <a:extLst>
                <a:ext uri="{FF2B5EF4-FFF2-40B4-BE49-F238E27FC236}">
                  <a16:creationId xmlns:a16="http://schemas.microsoft.com/office/drawing/2014/main" id="{9675427E-F4EB-EF2A-3B58-07D5F3A4EE66}"/>
                </a:ext>
              </a:extLst>
            </p:cNvPr>
            <p:cNvSpPr txBox="1"/>
            <p:nvPr/>
          </p:nvSpPr>
          <p:spPr>
            <a:xfrm>
              <a:off x="29128" y="78758"/>
              <a:ext cx="953927" cy="5384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marR="0" lvl="0" indent="0" algn="l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500" b="1" i="1" u="none" strike="noStrike" kern="1200" cap="none" spc="0" normalizeH="0" baseline="0" noProof="0" dirty="0">
                  <a:ln>
                    <a:noFill/>
                  </a:ln>
                  <a:solidFill>
                    <a:srgbClr val="156082">
                      <a:lumMod val="7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13 June deadline</a:t>
              </a:r>
            </a:p>
          </p:txBody>
        </p:sp>
      </p:grpSp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51496FA3-09F9-DD4C-F641-346ED4194993}"/>
              </a:ext>
            </a:extLst>
          </p:cNvPr>
          <p:cNvGraphicFramePr/>
          <p:nvPr/>
        </p:nvGraphicFramePr>
        <p:xfrm>
          <a:off x="4784618" y="5895283"/>
          <a:ext cx="1012183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EBAB88B1-5D4C-ED87-A207-75A138F90453}"/>
              </a:ext>
            </a:extLst>
          </p:cNvPr>
          <p:cNvCxnSpPr>
            <a:cxnSpLocks/>
          </p:cNvCxnSpPr>
          <p:nvPr/>
        </p:nvCxnSpPr>
        <p:spPr>
          <a:xfrm>
            <a:off x="2070846" y="6265392"/>
            <a:ext cx="2715618" cy="49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8ABB6EDA-6C56-5B2C-A2E6-563DF0021706}"/>
              </a:ext>
            </a:extLst>
          </p:cNvPr>
          <p:cNvCxnSpPr>
            <a:cxnSpLocks/>
          </p:cNvCxnSpPr>
          <p:nvPr/>
        </p:nvCxnSpPr>
        <p:spPr>
          <a:xfrm>
            <a:off x="5796801" y="6267384"/>
            <a:ext cx="2715618" cy="49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627B5DEF-FA81-6759-0CCC-BA8B6D4C469E}"/>
              </a:ext>
            </a:extLst>
          </p:cNvPr>
          <p:cNvSpPr txBox="1"/>
          <p:nvPr/>
        </p:nvSpPr>
        <p:spPr>
          <a:xfrm>
            <a:off x="636731" y="4763611"/>
            <a:ext cx="928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Avenir Black" panose="02000503020000020003"/>
                <a:ea typeface="+mn-ea"/>
                <a:cs typeface="+mn-cs"/>
              </a:rPr>
              <a:t>Track 1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60CFA5C-7F3E-C422-D285-D477EB6B4566}"/>
              </a:ext>
            </a:extLst>
          </p:cNvPr>
          <p:cNvSpPr txBox="1"/>
          <p:nvPr/>
        </p:nvSpPr>
        <p:spPr>
          <a:xfrm>
            <a:off x="596054" y="5967042"/>
            <a:ext cx="928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Avenir Black" panose="02000503020000020003"/>
                <a:ea typeface="+mn-ea"/>
                <a:cs typeface="+mn-cs"/>
              </a:rPr>
              <a:t>Track 2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78F843F8-791F-61CC-3459-F62F4BDCA320}"/>
              </a:ext>
            </a:extLst>
          </p:cNvPr>
          <p:cNvCxnSpPr>
            <a:cxnSpLocks/>
          </p:cNvCxnSpPr>
          <p:nvPr/>
        </p:nvCxnSpPr>
        <p:spPr>
          <a:xfrm>
            <a:off x="1863717" y="2958525"/>
            <a:ext cx="0" cy="581088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585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motif, Symétrie, carré, conception&#10;&#10;Description générée automatiquement">
            <a:extLst>
              <a:ext uri="{FF2B5EF4-FFF2-40B4-BE49-F238E27FC236}">
                <a16:creationId xmlns:a16="http://schemas.microsoft.com/office/drawing/2014/main" id="{F145C93E-CADE-C642-E5D4-0D2A06B16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83167"/>
            <a:ext cx="5291666" cy="5291666"/>
          </a:xfrm>
          <a:prstGeom prst="rect">
            <a:avLst/>
          </a:prstGeom>
        </p:spPr>
      </p:pic>
      <p:pic>
        <p:nvPicPr>
          <p:cNvPr id="7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0FC63AA-0A7E-9DF2-97E9-F1F1D811A9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27631"/>
          <a:stretch/>
        </p:blipFill>
        <p:spPr>
          <a:xfrm>
            <a:off x="6256865" y="2409379"/>
            <a:ext cx="5291667" cy="203924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945B9BE-896B-5D99-219E-FDDC3B08C411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6CFE8E6-2C97-5E14-7F26-8A546AC83CAC}"/>
              </a:ext>
            </a:extLst>
          </p:cNvPr>
          <p:cNvSpPr txBox="1"/>
          <p:nvPr/>
        </p:nvSpPr>
        <p:spPr>
          <a:xfrm>
            <a:off x="6256865" y="4448620"/>
            <a:ext cx="60943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venir Black"/>
                <a:ea typeface="+mj-lt"/>
                <a:cs typeface="+mj-lt"/>
              </a:rPr>
              <a:t>CONTACT 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venir Black"/>
                <a:ea typeface="+mn-ea"/>
                <a:cs typeface="+mn-cs"/>
              </a:rPr>
              <a:t>Yavuz SARIKAYA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yavuz.sarikaya@ulb.be</a:t>
            </a:r>
            <a:b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</a:b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venir Black" panose="02000503020000020003"/>
                <a:ea typeface="Aptos" panose="020B0004020202020204" pitchFamily="34" charset="0"/>
                <a:cs typeface="+mn-cs"/>
              </a:rPr>
              <a:t>Digital platform &amp; sustainability Advisor</a:t>
            </a:r>
            <a:endParaRPr kumimoji="0" lang="fr-BE" sz="1800" b="0" i="1" u="none" strike="noStrike" kern="1200" cap="none" spc="0" normalizeH="0" baseline="0" noProof="0" dirty="0">
              <a:ln>
                <a:noFill/>
              </a:ln>
              <a:solidFill>
                <a:srgbClr val="156082"/>
              </a:solidFill>
              <a:effectLst/>
              <a:uLnTx/>
              <a:uFillTx/>
              <a:latin typeface="Avenir Black" panose="02000503020000020003"/>
              <a:ea typeface="Aptos" panose="020B0004020202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1" u="none" strike="noStrike" kern="1200" cap="none" spc="0" normalizeH="0" baseline="0" noProof="0" dirty="0">
              <a:ln>
                <a:noFill/>
              </a:ln>
              <a:solidFill>
                <a:srgbClr val="156082"/>
              </a:solidFill>
              <a:effectLst/>
              <a:uLnTx/>
              <a:uFillTx/>
              <a:latin typeface="Aptos" panose="02110004020202020204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venir Black"/>
                <a:ea typeface="+mj-lt"/>
                <a:cs typeface="+mj-lt"/>
              </a:rPr>
              <a:t> </a:t>
            </a:r>
            <a:endParaRPr kumimoji="0" lang="fr-BE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335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E2BB7E5-4129-06B4-9E23-17DBA7B4524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We fund your future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AA1E052-D660-1C3F-9EAA-076E72888CB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996B777-8228-8D4E-9F4B-46AF1017039A}" type="slidenum">
              <a:rPr lang="fr-FR" smtClean="0"/>
              <a:pPr/>
              <a:t>22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B395B9C-0DB4-D3A8-01FA-E5DDE57FF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42" y="1267794"/>
            <a:ext cx="3725319" cy="4505036"/>
          </a:xfrm>
          <a:prstGeom prst="rect">
            <a:avLst/>
          </a:prstGeom>
        </p:spPr>
      </p:pic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46BBDD03-E15D-E247-16E1-B6370FA731CF}"/>
              </a:ext>
            </a:extLst>
          </p:cNvPr>
          <p:cNvSpPr txBox="1">
            <a:spLocks/>
          </p:cNvSpPr>
          <p:nvPr/>
        </p:nvSpPr>
        <p:spPr>
          <a:xfrm>
            <a:off x="550863" y="626656"/>
            <a:ext cx="11090275" cy="55399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/>
              <a:t>Contact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9E9D9AFC-6DE7-02DA-826F-8F23BECB4C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87974" y="3200301"/>
            <a:ext cx="3725320" cy="428259"/>
          </a:xfrm>
        </p:spPr>
        <p:txBody>
          <a:bodyPr/>
          <a:lstStyle/>
          <a:p>
            <a:pPr marL="0" lvl="0" indent="0" algn="just">
              <a:lnSpc>
                <a:spcPct val="107000"/>
              </a:lnSpc>
              <a:spcAft>
                <a:spcPts val="275"/>
              </a:spcAft>
              <a:buNone/>
            </a:pPr>
            <a:r>
              <a:rPr lang="en-US" dirty="0"/>
              <a:t>jduplicy@innoviris.brussels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93528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52E14-AB13-2791-BA6F-024967246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3F47866D-044C-F323-A3E9-34773F49EFCD}"/>
              </a:ext>
            </a:extLst>
          </p:cNvPr>
          <p:cNvSpPr txBox="1">
            <a:spLocks/>
          </p:cNvSpPr>
          <p:nvPr/>
        </p:nvSpPr>
        <p:spPr>
          <a:xfrm>
            <a:off x="565277" y="2099632"/>
            <a:ext cx="3435224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b="1" i="0" kern="120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Q&amp;A Session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3546EE7-D97B-9A17-0E58-7B8417AAD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855" y="442187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04C71C9-6B89-AC4E-81D8-5442F4EAD86E}" type="datetime1">
              <a:rPr lang="fr-BE" smtClean="0"/>
              <a:pPr>
                <a:spcAft>
                  <a:spcPts val="600"/>
                </a:spcAft>
              </a:pPr>
              <a:t>31-01-25</a:t>
            </a:fld>
            <a:endParaRPr lang="fr-FR"/>
          </a:p>
        </p:txBody>
      </p:sp>
      <p:sp>
        <p:nvSpPr>
          <p:cNvPr id="11271" name="Footer Placeholder 4">
            <a:extLst>
              <a:ext uri="{FF2B5EF4-FFF2-40B4-BE49-F238E27FC236}">
                <a16:creationId xmlns:a16="http://schemas.microsoft.com/office/drawing/2014/main" id="{BEBF813A-51A0-C1CE-E214-EF15D5CC0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21874" y="6076467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FR"/>
              <a:t>We fund your future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9AE2482-B333-632A-85D4-51AB1A2BC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983" y="432569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996B777-8228-8D4E-9F4B-46AF1017039A}" type="slidenum">
              <a:rPr lang="fr-FR" smtClean="0"/>
              <a:pPr>
                <a:spcAft>
                  <a:spcPts val="600"/>
                </a:spcAft>
              </a:pPr>
              <a:t>23</a:t>
            </a:fld>
            <a:endParaRPr lang="fr-FR"/>
          </a:p>
        </p:txBody>
      </p:sp>
      <p:pic>
        <p:nvPicPr>
          <p:cNvPr id="11270" name="Picture 6" descr="Slido for Q&amp;A Sessions | Conferences and Events Q&amp;A">
            <a:extLst>
              <a:ext uri="{FF2B5EF4-FFF2-40B4-BE49-F238E27FC236}">
                <a16:creationId xmlns:a16="http://schemas.microsoft.com/office/drawing/2014/main" id="{D7F72FAE-06EB-0BC4-53E2-C9CD5C8EB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973" y="1885950"/>
            <a:ext cx="6477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210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34B7F-0615-ACA2-F575-3B2218137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22B33EA-1957-017C-FA28-ED4F1D399ED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We fund your future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939EC0F-65F5-50F4-182E-320B9E912A9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996B777-8228-8D4E-9F4B-46AF1017039A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A4BE308-4B52-05B7-11B8-C7283D4506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626656"/>
            <a:ext cx="11090275" cy="553998"/>
          </a:xfrm>
        </p:spPr>
        <p:txBody>
          <a:bodyPr/>
          <a:lstStyle/>
          <a:p>
            <a:r>
              <a:rPr lang="fr-BE" dirty="0" err="1"/>
              <a:t>Context</a:t>
            </a:r>
            <a:r>
              <a:rPr lang="fr-BE" dirty="0"/>
              <a:t> : AI </a:t>
            </a:r>
            <a:r>
              <a:rPr lang="fr-BE" dirty="0" err="1"/>
              <a:t>strategy</a:t>
            </a:r>
            <a:r>
              <a:rPr lang="fr-BE" dirty="0"/>
              <a:t> Innoviris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9FA8EED-71B0-B8B8-6425-A5CA2D86B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1247775"/>
            <a:ext cx="7547722" cy="470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D81F79DD-C14D-BDEE-9FE4-E9CAD7C1A5EE}"/>
              </a:ext>
            </a:extLst>
          </p:cNvPr>
          <p:cNvSpPr/>
          <p:nvPr/>
        </p:nvSpPr>
        <p:spPr>
          <a:xfrm>
            <a:off x="6669742" y="3836894"/>
            <a:ext cx="690282" cy="55399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08614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D48E03F-B54B-4A82-243F-6F456E57255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We fund your future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3CFAD2-B113-803B-1018-DECE23EB596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996B777-8228-8D4E-9F4B-46AF1017039A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01C248A-FBD8-137D-00FE-70B24F99A3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3" y="2354340"/>
            <a:ext cx="11090275" cy="43088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https://www.innoviris.brussels/program/genai</a:t>
            </a:r>
            <a:endParaRPr lang="fr-BE" b="1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53E50E1-60B0-9B34-2EF1-F204AF27E1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626656"/>
            <a:ext cx="11090275" cy="553998"/>
          </a:xfrm>
        </p:spPr>
        <p:txBody>
          <a:bodyPr/>
          <a:lstStyle/>
          <a:p>
            <a:r>
              <a:rPr lang="fr-BE" dirty="0" err="1"/>
              <a:t>Two</a:t>
            </a:r>
            <a:r>
              <a:rPr lang="fr-BE" dirty="0"/>
              <a:t> documents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A9B2E1D-A6B8-831D-7545-28CCB8697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000" y="3031441"/>
            <a:ext cx="7697274" cy="191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42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DCAE1-7CD4-1844-EEAB-FF614C4E2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9573624-BB3D-0965-0353-E0CF826789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We fund your future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9FC7DA6-3E73-FEE1-DD5C-917745A7154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996B777-8228-8D4E-9F4B-46AF1017039A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9ECE9C2-A9EA-E6B5-5DAA-15B997BC59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1217" y="2562096"/>
            <a:ext cx="11090275" cy="1733808"/>
          </a:xfrm>
        </p:spPr>
        <p:txBody>
          <a:bodyPr/>
          <a:lstStyle/>
          <a:p>
            <a:pPr algn="ctr"/>
            <a:r>
              <a:rPr lang="en-US" i="1" dirty="0"/>
              <a:t>Accelerating the integration of generative AI </a:t>
            </a:r>
          </a:p>
          <a:p>
            <a:pPr algn="ctr"/>
            <a:r>
              <a:rPr lang="en-US" i="1" dirty="0"/>
              <a:t>into the Brussels economy</a:t>
            </a:r>
            <a:endParaRPr lang="fr-BE" i="1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32460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10BC5-0C0A-08BE-EBAB-4CD623616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2F86003-C4E7-AFD0-ADDF-4C0D278D8A9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We fund your future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8C6D988-C400-A05E-83F3-D7468DFF19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996B777-8228-8D4E-9F4B-46AF1017039A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CC00D9D-C6CC-B7AF-6251-93DCBEBB12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02110" y="1321875"/>
            <a:ext cx="4804907" cy="461665"/>
          </a:xfrm>
          <a:ln w="38100"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    Feasibility study   +    POC</a:t>
            </a:r>
            <a:endParaRPr lang="fr-BE" sz="2400" b="1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ECE9F4F-72B6-D247-836D-6190A9F75B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626656"/>
            <a:ext cx="11090275" cy="553998"/>
          </a:xfrm>
        </p:spPr>
        <p:txBody>
          <a:bodyPr/>
          <a:lstStyle/>
          <a:p>
            <a:r>
              <a:rPr lang="fr-BE" dirty="0"/>
              <a:t>Objectives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6970D2C6-62BA-495A-4E3E-A98E39B81CF7}"/>
              </a:ext>
            </a:extLst>
          </p:cNvPr>
          <p:cNvGrpSpPr/>
          <p:nvPr/>
        </p:nvGrpSpPr>
        <p:grpSpPr>
          <a:xfrm>
            <a:off x="2024743" y="3233900"/>
            <a:ext cx="2585983" cy="1456809"/>
            <a:chOff x="7473820" y="3260338"/>
            <a:chExt cx="2585983" cy="1456809"/>
          </a:xfrm>
        </p:grpSpPr>
        <p:sp>
          <p:nvSpPr>
            <p:cNvPr id="8" name="Espace réservé du texte 4">
              <a:extLst>
                <a:ext uri="{FF2B5EF4-FFF2-40B4-BE49-F238E27FC236}">
                  <a16:creationId xmlns:a16="http://schemas.microsoft.com/office/drawing/2014/main" id="{5E5C9BFD-B05A-75F9-05D0-94B85C9EA445}"/>
                </a:ext>
              </a:extLst>
            </p:cNvPr>
            <p:cNvSpPr txBox="1">
              <a:spLocks/>
            </p:cNvSpPr>
            <p:nvPr/>
          </p:nvSpPr>
          <p:spPr>
            <a:xfrm>
              <a:off x="7544446" y="3260338"/>
              <a:ext cx="2515357" cy="145680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2400" b="1" dirty="0"/>
                <a:t>Products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2400" b="1" dirty="0"/>
                <a:t>Services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2400" b="1" dirty="0"/>
                <a:t>Processes</a:t>
              </a:r>
              <a:endParaRPr lang="fr-BE" sz="2400" b="1" dirty="0"/>
            </a:p>
          </p:txBody>
        </p: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6865C72D-6176-9E97-6E22-4F9445536817}"/>
                </a:ext>
              </a:extLst>
            </p:cNvPr>
            <p:cNvCxnSpPr/>
            <p:nvPr/>
          </p:nvCxnSpPr>
          <p:spPr>
            <a:xfrm>
              <a:off x="7473820" y="3260338"/>
              <a:ext cx="0" cy="145680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186243C7-7037-33C1-6A13-2E9BDA53F8C3}"/>
              </a:ext>
            </a:extLst>
          </p:cNvPr>
          <p:cNvSpPr txBox="1"/>
          <p:nvPr/>
        </p:nvSpPr>
        <p:spPr>
          <a:xfrm>
            <a:off x="6822277" y="3731471"/>
            <a:ext cx="37984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Duration &lt;= 10 months</a:t>
            </a:r>
            <a:endParaRPr lang="fr-B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89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D3745-5010-365C-206D-75F3DC1A5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CECA6C5-57CD-6425-FADE-48D0A8A149D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We fund your future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4B28AA8-ABC1-6F2E-D601-2E15D599C58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996B777-8228-8D4E-9F4B-46AF1017039A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8BD8433-9F64-F5FB-D1FA-EF5425BF91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3" y="1641105"/>
            <a:ext cx="11090275" cy="3964483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spcAft>
                <a:spcPts val="275"/>
              </a:spcAft>
              <a:buFont typeface="Symbol" panose="05050102010706020507" pitchFamily="18" charset="2"/>
              <a:buChar char=""/>
            </a:pPr>
            <a:r>
              <a:rPr lang="en-US" dirty="0"/>
              <a:t>Is </a:t>
            </a:r>
            <a:r>
              <a:rPr lang="en-US" dirty="0" err="1"/>
              <a:t>genAI</a:t>
            </a:r>
            <a:r>
              <a:rPr lang="en-US" dirty="0"/>
              <a:t> the most appropriate solution for the problem at hand?</a:t>
            </a:r>
            <a:endParaRPr lang="fr-BE" dirty="0"/>
          </a:p>
          <a:p>
            <a:pPr marL="342900" lvl="0" indent="-342900" algn="just">
              <a:lnSpc>
                <a:spcPct val="107000"/>
              </a:lnSpc>
              <a:spcAft>
                <a:spcPts val="275"/>
              </a:spcAft>
              <a:buFont typeface="Symbol" panose="05050102010706020507" pitchFamily="18" charset="2"/>
              <a:buChar char=""/>
            </a:pPr>
            <a:r>
              <a:rPr lang="en-US" dirty="0"/>
              <a:t>Which models or types of models are most appropriate ? What level of dependence on the chosen model is acceptable? </a:t>
            </a:r>
            <a:r>
              <a:rPr lang="fr-BE" dirty="0"/>
              <a:t>How </a:t>
            </a:r>
            <a:r>
              <a:rPr lang="fr-BE" dirty="0" err="1"/>
              <a:t>will</a:t>
            </a:r>
            <a:r>
              <a:rPr lang="fr-BE" dirty="0"/>
              <a:t> the model </a:t>
            </a:r>
            <a:r>
              <a:rPr lang="fr-BE" dirty="0" err="1"/>
              <a:t>be</a:t>
            </a:r>
            <a:r>
              <a:rPr lang="fr-BE" dirty="0"/>
              <a:t> </a:t>
            </a:r>
            <a:r>
              <a:rPr lang="fr-BE" dirty="0" err="1"/>
              <a:t>maintained</a:t>
            </a:r>
            <a:r>
              <a:rPr lang="fr-BE" dirty="0"/>
              <a:t> and </a:t>
            </a:r>
            <a:r>
              <a:rPr lang="fr-BE" dirty="0" err="1"/>
              <a:t>updated</a:t>
            </a:r>
            <a:r>
              <a:rPr lang="fr-BE" dirty="0"/>
              <a:t>?</a:t>
            </a:r>
          </a:p>
          <a:p>
            <a:pPr marL="342900" lvl="0" indent="-342900" algn="just">
              <a:lnSpc>
                <a:spcPct val="107000"/>
              </a:lnSpc>
              <a:spcAft>
                <a:spcPts val="275"/>
              </a:spcAft>
              <a:buFont typeface="Symbol" panose="05050102010706020507" pitchFamily="18" charset="2"/>
              <a:buChar char=""/>
            </a:pPr>
            <a:r>
              <a:rPr lang="en-US" dirty="0"/>
              <a:t>Is the available data sufficient, representative, and unbiased?</a:t>
            </a:r>
            <a:endParaRPr lang="fr-BE" dirty="0"/>
          </a:p>
          <a:p>
            <a:pPr marL="342900" lvl="0" indent="-342900" algn="just">
              <a:lnSpc>
                <a:spcPct val="107000"/>
              </a:lnSpc>
              <a:spcAft>
                <a:spcPts val="275"/>
              </a:spcAft>
              <a:buFont typeface="Symbol" panose="05050102010706020507" pitchFamily="18" charset="2"/>
              <a:buChar char=""/>
            </a:pPr>
            <a:r>
              <a:rPr lang="en-US" dirty="0"/>
              <a:t>How will the confidentiality, security and compliance (GDPR...) ensured?</a:t>
            </a:r>
            <a:endParaRPr lang="fr-BE" dirty="0"/>
          </a:p>
          <a:p>
            <a:pPr marL="342900" lvl="0" indent="-342900" algn="just">
              <a:lnSpc>
                <a:spcPct val="107000"/>
              </a:lnSpc>
              <a:spcAft>
                <a:spcPts val="275"/>
              </a:spcAft>
              <a:buFont typeface="Symbol" panose="05050102010706020507" pitchFamily="18" charset="2"/>
              <a:buChar char=""/>
            </a:pPr>
            <a:r>
              <a:rPr lang="en-US" dirty="0"/>
              <a:t>How will the solution be tested? What minimum level of performance is required?</a:t>
            </a:r>
            <a:endParaRPr lang="fr-BE" dirty="0"/>
          </a:p>
          <a:p>
            <a:pPr marL="342900" lvl="0" indent="-342900" algn="just">
              <a:lnSpc>
                <a:spcPct val="107000"/>
              </a:lnSpc>
              <a:spcAft>
                <a:spcPts val="275"/>
              </a:spcAft>
              <a:buFont typeface="Symbol" panose="05050102010706020507" pitchFamily="18" charset="2"/>
              <a:buChar char=""/>
            </a:pPr>
            <a:r>
              <a:rPr lang="en-US" dirty="0"/>
              <a:t>Can the solution 'scale'? What technical infrastructure is envisaged?</a:t>
            </a:r>
          </a:p>
          <a:p>
            <a:pPr marL="342900" lvl="0" indent="-342900" algn="just">
              <a:lnSpc>
                <a:spcPct val="107000"/>
              </a:lnSpc>
              <a:spcAft>
                <a:spcPts val="275"/>
              </a:spcAft>
              <a:buFont typeface="Symbol" panose="05050102010706020507" pitchFamily="18" charset="2"/>
              <a:buChar char=""/>
            </a:pPr>
            <a:r>
              <a:rPr lang="en-US" dirty="0"/>
              <a:t>….</a:t>
            </a:r>
            <a:endParaRPr lang="fr-BE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5A3C91C-1450-CA38-2410-3CE2899F06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626656"/>
            <a:ext cx="11090275" cy="553998"/>
          </a:xfrm>
        </p:spPr>
        <p:txBody>
          <a:bodyPr/>
          <a:lstStyle/>
          <a:p>
            <a:r>
              <a:rPr lang="fr-BE" dirty="0" err="1"/>
              <a:t>Feasibility</a:t>
            </a:r>
            <a:r>
              <a:rPr lang="fr-BE" dirty="0"/>
              <a:t> </a:t>
            </a:r>
            <a:r>
              <a:rPr lang="fr-BE" dirty="0" err="1"/>
              <a:t>Study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12463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E0CFB-2F87-093C-E03B-C037CC121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3F72C7A-FED9-BBC7-2EAA-CC7E20593F5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We fund your future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D3D9EBB-6736-837C-232B-72F0A54047E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996B777-8228-8D4E-9F4B-46AF1017039A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3F52B1-A75A-09AE-C5BC-1CE8E073FD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3" y="1641105"/>
            <a:ext cx="11090275" cy="3102068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spcAft>
                <a:spcPts val="275"/>
              </a:spcAft>
              <a:buFont typeface="Symbol" panose="05050102010706020507" pitchFamily="18" charset="2"/>
              <a:buChar char=""/>
            </a:pPr>
            <a:r>
              <a:rPr lang="en-US" dirty="0"/>
              <a:t>What are the costs and revenues associated with the GENAI solution? </a:t>
            </a:r>
            <a:r>
              <a:rPr lang="fr-BE" dirty="0"/>
              <a:t>Is the </a:t>
            </a:r>
            <a:r>
              <a:rPr lang="fr-BE" dirty="0" err="1"/>
              <a:t>expected</a:t>
            </a:r>
            <a:r>
              <a:rPr lang="fr-BE" dirty="0"/>
              <a:t> return on </a:t>
            </a:r>
            <a:r>
              <a:rPr lang="fr-BE" dirty="0" err="1"/>
              <a:t>investment</a:t>
            </a:r>
            <a:r>
              <a:rPr lang="fr-BE" dirty="0"/>
              <a:t> </a:t>
            </a:r>
            <a:r>
              <a:rPr lang="fr-BE" dirty="0" err="1"/>
              <a:t>satisfactory</a:t>
            </a:r>
            <a:r>
              <a:rPr lang="fr-BE" dirty="0"/>
              <a:t>?</a:t>
            </a:r>
          </a:p>
          <a:p>
            <a:pPr marL="342900" lvl="0" indent="-342900" algn="just">
              <a:lnSpc>
                <a:spcPct val="107000"/>
              </a:lnSpc>
              <a:spcAft>
                <a:spcPts val="275"/>
              </a:spcAft>
              <a:buFont typeface="Symbol" panose="05050102010706020507" pitchFamily="18" charset="2"/>
              <a:buChar char=""/>
            </a:pPr>
            <a:r>
              <a:rPr lang="en-US" dirty="0"/>
              <a:t>How will the generated content (text, image, code, ...) be treated in terms of ownership or liability?</a:t>
            </a:r>
            <a:endParaRPr lang="fr-BE" dirty="0"/>
          </a:p>
          <a:p>
            <a:pPr marL="342900" lvl="0" indent="-342900" algn="just">
              <a:lnSpc>
                <a:spcPct val="107000"/>
              </a:lnSpc>
              <a:spcAft>
                <a:spcPts val="275"/>
              </a:spcAft>
              <a:buFont typeface="Symbol" panose="05050102010706020507" pitchFamily="18" charset="2"/>
              <a:buChar char=""/>
            </a:pPr>
            <a:r>
              <a:rPr lang="en-US" dirty="0"/>
              <a:t>What are the technical, operational, and strategic risks associated with the solution? </a:t>
            </a:r>
            <a:r>
              <a:rPr lang="fr-BE" dirty="0"/>
              <a:t>How </a:t>
            </a:r>
            <a:r>
              <a:rPr lang="fr-BE" dirty="0" err="1"/>
              <a:t>will</a:t>
            </a:r>
            <a:r>
              <a:rPr lang="fr-BE" dirty="0"/>
              <a:t> </a:t>
            </a:r>
            <a:r>
              <a:rPr lang="fr-BE" dirty="0" err="1"/>
              <a:t>ethical</a:t>
            </a:r>
            <a:r>
              <a:rPr lang="fr-BE" dirty="0"/>
              <a:t> and </a:t>
            </a:r>
            <a:r>
              <a:rPr lang="fr-BE" dirty="0" err="1"/>
              <a:t>reputational</a:t>
            </a:r>
            <a:r>
              <a:rPr lang="fr-BE" dirty="0"/>
              <a:t> </a:t>
            </a:r>
            <a:r>
              <a:rPr lang="fr-BE" dirty="0" err="1"/>
              <a:t>risks</a:t>
            </a:r>
            <a:r>
              <a:rPr lang="fr-BE" dirty="0"/>
              <a:t> </a:t>
            </a:r>
            <a:r>
              <a:rPr lang="fr-BE" dirty="0" err="1"/>
              <a:t>be</a:t>
            </a:r>
            <a:r>
              <a:rPr lang="fr-BE" dirty="0"/>
              <a:t> </a:t>
            </a:r>
            <a:r>
              <a:rPr lang="fr-BE" dirty="0" err="1"/>
              <a:t>managed</a:t>
            </a:r>
            <a:r>
              <a:rPr lang="fr-BE" dirty="0"/>
              <a:t>? </a:t>
            </a:r>
          </a:p>
          <a:p>
            <a:pPr marL="342900" lvl="0" indent="-342900" algn="just">
              <a:lnSpc>
                <a:spcPct val="107000"/>
              </a:lnSpc>
              <a:spcAft>
                <a:spcPts val="275"/>
              </a:spcAft>
              <a:buFont typeface="Symbol" panose="05050102010706020507" pitchFamily="18" charset="2"/>
              <a:buChar char=""/>
            </a:pPr>
            <a:r>
              <a:rPr lang="en-US" dirty="0"/>
              <a:t>….</a:t>
            </a:r>
            <a:endParaRPr lang="fr-BE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A46321E-68BB-C321-4C50-CE1EDDD37E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626656"/>
            <a:ext cx="11090275" cy="553998"/>
          </a:xfrm>
        </p:spPr>
        <p:txBody>
          <a:bodyPr/>
          <a:lstStyle/>
          <a:p>
            <a:r>
              <a:rPr lang="fr-BE" dirty="0" err="1"/>
              <a:t>Feasibility</a:t>
            </a:r>
            <a:r>
              <a:rPr lang="fr-BE" dirty="0"/>
              <a:t> </a:t>
            </a:r>
            <a:r>
              <a:rPr lang="fr-BE" dirty="0" err="1"/>
              <a:t>Study</a:t>
            </a:r>
            <a:r>
              <a:rPr lang="fr-BE" dirty="0"/>
              <a:t> (</a:t>
            </a:r>
            <a:r>
              <a:rPr lang="fr-BE" dirty="0" err="1"/>
              <a:t>con’t</a:t>
            </a:r>
            <a:r>
              <a:rPr lang="fr-B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60061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A722A-E243-6A59-14A3-8DBC8E486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40B1B44-FAFA-0B39-5EDD-3C1F8073156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We fund your future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4C1B8BD-C8F6-B729-C5A0-DD321B9B0E4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996B777-8228-8D4E-9F4B-46AF1017039A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CB2D15B-5207-BF1C-BCBD-99296FA326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77542" y="3429000"/>
            <a:ext cx="6120882" cy="428259"/>
          </a:xfrm>
        </p:spPr>
        <p:txBody>
          <a:bodyPr/>
          <a:lstStyle/>
          <a:p>
            <a:pPr marL="0" lvl="0" indent="0" algn="just">
              <a:lnSpc>
                <a:spcPct val="107000"/>
              </a:lnSpc>
              <a:spcAft>
                <a:spcPts val="275"/>
              </a:spcAft>
              <a:buNone/>
            </a:pPr>
            <a:r>
              <a:rPr lang="fr-BE" dirty="0"/>
              <a:t>Prototype </a:t>
            </a:r>
            <a:r>
              <a:rPr lang="fr-BE" dirty="0" err="1"/>
              <a:t>tested</a:t>
            </a:r>
            <a:r>
              <a:rPr lang="fr-BE" dirty="0"/>
              <a:t> in </a:t>
            </a:r>
            <a:r>
              <a:rPr lang="fr-BE" dirty="0" err="1"/>
              <a:t>intended</a:t>
            </a:r>
            <a:r>
              <a:rPr lang="fr-BE" dirty="0"/>
              <a:t> environnement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C05BD18-D8A6-8413-518C-C4F9B22316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626656"/>
            <a:ext cx="11090275" cy="553998"/>
          </a:xfrm>
        </p:spPr>
        <p:txBody>
          <a:bodyPr/>
          <a:lstStyle/>
          <a:p>
            <a:r>
              <a:rPr lang="fr-BE" dirty="0"/>
              <a:t>Proof-of-Concept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A4519BF9-B1A7-4D0B-3E2E-9F27A32DBA37}"/>
              </a:ext>
            </a:extLst>
          </p:cNvPr>
          <p:cNvGrpSpPr/>
          <p:nvPr/>
        </p:nvGrpSpPr>
        <p:grpSpPr>
          <a:xfrm>
            <a:off x="338720" y="1796365"/>
            <a:ext cx="5450481" cy="3854957"/>
            <a:chOff x="948320" y="1959650"/>
            <a:chExt cx="5450481" cy="3854957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AF17643E-A7EC-CA73-8C96-1A098E6C95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320" y="1959650"/>
              <a:ext cx="5450481" cy="3854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Accolade fermante 12">
              <a:extLst>
                <a:ext uri="{FF2B5EF4-FFF2-40B4-BE49-F238E27FC236}">
                  <a16:creationId xmlns:a16="http://schemas.microsoft.com/office/drawing/2014/main" id="{16BB88D0-B428-B442-2B2D-C704F8DC2480}"/>
                </a:ext>
              </a:extLst>
            </p:cNvPr>
            <p:cNvSpPr/>
            <p:nvPr/>
          </p:nvSpPr>
          <p:spPr>
            <a:xfrm rot="10800000">
              <a:off x="1322415" y="3429000"/>
              <a:ext cx="397457" cy="1017037"/>
            </a:xfrm>
            <a:prstGeom prst="righ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</p:spTree>
    <p:extLst>
      <p:ext uri="{BB962C8B-B14F-4D97-AF65-F5344CB8AC3E}">
        <p14:creationId xmlns:p14="http://schemas.microsoft.com/office/powerpoint/2010/main" val="6857270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Innoviris_corporate_2">
      <a:dk1>
        <a:srgbClr val="203B87"/>
      </a:dk1>
      <a:lt1>
        <a:srgbClr val="FFFFFF"/>
      </a:lt1>
      <a:dk2>
        <a:srgbClr val="19285F"/>
      </a:dk2>
      <a:lt2>
        <a:srgbClr val="FFFFFF"/>
      </a:lt2>
      <a:accent1>
        <a:srgbClr val="203B87"/>
      </a:accent1>
      <a:accent2>
        <a:srgbClr val="68C0B5"/>
      </a:accent2>
      <a:accent3>
        <a:srgbClr val="3EAAC0"/>
      </a:accent3>
      <a:accent4>
        <a:srgbClr val="8F9DC3"/>
      </a:accent4>
      <a:accent5>
        <a:srgbClr val="B3DFDA"/>
      </a:accent5>
      <a:accent6>
        <a:srgbClr val="9ED3DF"/>
      </a:accent6>
      <a:hlink>
        <a:srgbClr val="3EAAC0"/>
      </a:hlink>
      <a:folHlink>
        <a:srgbClr val="68C0B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noviris_PP_Corporate pres" id="{1767F482-792E-5A43-886F-C36A1F68D3F3}" vid="{E2BD6086-1056-8048-9519-BED7EF52CC41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7022027-e611-499b-96c8-f8d56b3ce162">
      <Terms xmlns="http://schemas.microsoft.com/office/infopath/2007/PartnerControls"/>
    </lcf76f155ced4ddcb4097134ff3c332f>
    <TaxCatchAll xmlns="11905624-086e-4b16-bdb4-faf8911fead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968204A1D58F49A08DF9C5D92FFE70" ma:contentTypeVersion="11" ma:contentTypeDescription="Crée un document." ma:contentTypeScope="" ma:versionID="c8c90bc0c5637c555223aa83a893f739">
  <xsd:schema xmlns:xsd="http://www.w3.org/2001/XMLSchema" xmlns:xs="http://www.w3.org/2001/XMLSchema" xmlns:p="http://schemas.microsoft.com/office/2006/metadata/properties" xmlns:ns2="e7022027-e611-499b-96c8-f8d56b3ce162" xmlns:ns3="11905624-086e-4b16-bdb4-faf8911fead1" targetNamespace="http://schemas.microsoft.com/office/2006/metadata/properties" ma:root="true" ma:fieldsID="93b781d724465e6c11abb8beb8959c44" ns2:_="" ns3:_="">
    <xsd:import namespace="e7022027-e611-499b-96c8-f8d56b3ce162"/>
    <xsd:import namespace="11905624-086e-4b16-bdb4-faf8911fead1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22027-e611-499b-96c8-f8d56b3ce162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Balises d’images" ma:readOnly="false" ma:fieldId="{5cf76f15-5ced-4ddc-b409-7134ff3c332f}" ma:taxonomyMulti="true" ma:sspId="e4d4607b-82ca-4876-848b-2fa5c8c9e4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905624-086e-4b16-bdb4-faf8911fead1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eaedb86e-f5d8-4f69-bf36-5b23953335f8}" ma:internalName="TaxCatchAll" ma:showField="CatchAllData" ma:web="11905624-086e-4b16-bdb4-faf8911fea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4F1688-8B30-4B2C-8F86-50E45E3F7C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7B91EC-E33C-441C-AD43-E5E1EF7622FE}">
  <ds:schemaRefs>
    <ds:schemaRef ds:uri="http://schemas.microsoft.com/office/2006/metadata/properties"/>
    <ds:schemaRef ds:uri="http://schemas.microsoft.com/office/infopath/2007/PartnerControls"/>
    <ds:schemaRef ds:uri="e7022027-e611-499b-96c8-f8d56b3ce162"/>
    <ds:schemaRef ds:uri="11905624-086e-4b16-bdb4-faf8911fead1"/>
  </ds:schemaRefs>
</ds:datastoreItem>
</file>

<file path=customXml/itemProps3.xml><?xml version="1.0" encoding="utf-8"?>
<ds:datastoreItem xmlns:ds="http://schemas.openxmlformats.org/officeDocument/2006/customXml" ds:itemID="{F551094B-C437-4F2A-8A74-D80800887A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022027-e611-499b-96c8-f8d56b3ce162"/>
    <ds:schemaRef ds:uri="11905624-086e-4b16-bdb4-faf8911fea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1761</TotalTime>
  <Words>832</Words>
  <Application>Microsoft Office PowerPoint</Application>
  <PresentationFormat>Grand écran</PresentationFormat>
  <Paragraphs>181</Paragraphs>
  <Slides>23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23</vt:i4>
      </vt:variant>
    </vt:vector>
  </HeadingPairs>
  <TitlesOfParts>
    <vt:vector size="33" baseType="lpstr">
      <vt:lpstr>Aptos</vt:lpstr>
      <vt:lpstr>Aptos Display</vt:lpstr>
      <vt:lpstr>Arial</vt:lpstr>
      <vt:lpstr>Avenir Black</vt:lpstr>
      <vt:lpstr>Calibri</vt:lpstr>
      <vt:lpstr>Calibri Light</vt:lpstr>
      <vt:lpstr>Symbol</vt:lpstr>
      <vt:lpstr>Wingdings</vt:lpstr>
      <vt:lpstr>Thème Office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Our Mission </vt:lpstr>
      <vt:lpstr>Présentation PowerPoint</vt:lpstr>
      <vt:lpstr>Sustain.brussels support for GENAI applications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William Togni</dc:creator>
  <cp:lastModifiedBy>Jonathan Duplicy</cp:lastModifiedBy>
  <cp:revision>65</cp:revision>
  <cp:lastPrinted>2020-12-03T13:16:43Z</cp:lastPrinted>
  <dcterms:created xsi:type="dcterms:W3CDTF">2019-03-06T15:04:33Z</dcterms:created>
  <dcterms:modified xsi:type="dcterms:W3CDTF">2025-01-31T11:19:41Z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0x01010021968204A1D58F49A08DF9C5D92FFE70</vt:lpwstr>
  </property>
</Properties>
</file>